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5" r:id="rId7"/>
    <p:sldId id="264" r:id="rId8"/>
    <p:sldId id="267" r:id="rId9"/>
    <p:sldId id="269" r:id="rId10"/>
    <p:sldId id="270" r:id="rId11"/>
    <p:sldId id="271" r:id="rId12"/>
    <p:sldId id="272" r:id="rId13"/>
    <p:sldId id="290" r:id="rId14"/>
    <p:sldId id="275" r:id="rId15"/>
    <p:sldId id="281" r:id="rId16"/>
    <p:sldId id="257" r:id="rId17"/>
    <p:sldId id="274" r:id="rId18"/>
    <p:sldId id="273" r:id="rId19"/>
    <p:sldId id="276" r:id="rId20"/>
    <p:sldId id="277" r:id="rId21"/>
    <p:sldId id="279" r:id="rId22"/>
    <p:sldId id="283" r:id="rId23"/>
    <p:sldId id="282" r:id="rId24"/>
    <p:sldId id="286" r:id="rId25"/>
    <p:sldId id="284" r:id="rId26"/>
    <p:sldId id="285" r:id="rId27"/>
    <p:sldId id="278" r:id="rId28"/>
    <p:sldId id="280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00446-3BB0-453E-A829-5B321AD34F8A}" v="90" dt="2020-05-09T20:25:01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as Rajan" userId="b4d7a471c62507d3" providerId="LiveId" clId="{29D00446-3BB0-453E-A829-5B321AD34F8A}"/>
    <pc:docChg chg="undo custSel mod addSld delSld modSld sldOrd">
      <pc:chgData name="Payas Rajan" userId="b4d7a471c62507d3" providerId="LiveId" clId="{29D00446-3BB0-453E-A829-5B321AD34F8A}" dt="2020-05-09T20:25:52.064" v="3777" actId="1076"/>
      <pc:docMkLst>
        <pc:docMk/>
      </pc:docMkLst>
      <pc:sldChg chg="addSp delSp modSp mod setBg setClrOvrMap">
        <pc:chgData name="Payas Rajan" userId="b4d7a471c62507d3" providerId="LiveId" clId="{29D00446-3BB0-453E-A829-5B321AD34F8A}" dt="2020-05-09T16:49:08.130" v="1287" actId="2711"/>
        <pc:sldMkLst>
          <pc:docMk/>
          <pc:sldMk cId="3867389641" sldId="256"/>
        </pc:sldMkLst>
        <pc:spChg chg="mod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2" creationId="{77F0AB49-0CD6-4B27-A48D-8048C666226A}"/>
          </ac:spMkLst>
        </pc:spChg>
        <pc:spChg chg="mod">
          <ac:chgData name="Payas Rajan" userId="b4d7a471c62507d3" providerId="LiveId" clId="{29D00446-3BB0-453E-A829-5B321AD34F8A}" dt="2020-05-09T16:49:08.130" v="1287" actId="2711"/>
          <ac:spMkLst>
            <pc:docMk/>
            <pc:sldMk cId="3867389641" sldId="256"/>
            <ac:spMk id="3" creationId="{1DD4B652-A750-4EED-B079-30513C289092}"/>
          </ac:spMkLst>
        </pc:spChg>
        <pc:spChg chg="add del">
          <ac:chgData name="Payas Rajan" userId="b4d7a471c62507d3" providerId="LiveId" clId="{29D00446-3BB0-453E-A829-5B321AD34F8A}" dt="2020-05-09T14:40:19.223" v="326" actId="26606"/>
          <ac:spMkLst>
            <pc:docMk/>
            <pc:sldMk cId="3867389641" sldId="256"/>
            <ac:spMk id="8" creationId="{23962611-DFD5-4092-AAFD-559E3DFCE2C9}"/>
          </ac:spMkLst>
        </pc:spChg>
        <pc:spChg chg="add del">
          <ac:chgData name="Payas Rajan" userId="b4d7a471c62507d3" providerId="LiveId" clId="{29D00446-3BB0-453E-A829-5B321AD34F8A}" dt="2020-05-09T14:40:20.153" v="328" actId="26606"/>
          <ac:spMkLst>
            <pc:docMk/>
            <pc:sldMk cId="3867389641" sldId="256"/>
            <ac:spMk id="13" creationId="{3B854194-185D-494D-905C-7C7CB2E30F6E}"/>
          </ac:spMkLst>
        </pc:spChg>
        <pc:spChg chg="add del">
          <ac:chgData name="Payas Rajan" userId="b4d7a471c62507d3" providerId="LiveId" clId="{29D00446-3BB0-453E-A829-5B321AD34F8A}" dt="2020-05-09T14:40:20.153" v="328" actId="26606"/>
          <ac:spMkLst>
            <pc:docMk/>
            <pc:sldMk cId="3867389641" sldId="256"/>
            <ac:spMk id="14" creationId="{B4F5FA0D-0104-4987-8241-EFF7C85B88DE}"/>
          </ac:spMkLst>
        </pc:spChg>
        <pc:spChg chg="add del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15" creationId="{3E1F47E4-066D-4C27-98C8-B2B2C7BABFEC}"/>
          </ac:spMkLst>
        </pc:spChg>
        <pc:spChg chg="add del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16" creationId="{E945E29B-B971-41C6-A57B-B29BBB108A39}"/>
          </ac:spMkLst>
        </pc:spChg>
        <pc:grpChg chg="add del">
          <ac:chgData name="Payas Rajan" userId="b4d7a471c62507d3" providerId="LiveId" clId="{29D00446-3BB0-453E-A829-5B321AD34F8A}" dt="2020-05-09T14:40:24.283" v="330" actId="26606"/>
          <ac:grpSpMkLst>
            <pc:docMk/>
            <pc:sldMk cId="3867389641" sldId="256"/>
            <ac:grpSpMk id="17" creationId="{4C76015D-CFEA-4204-9A50-352560FFC252}"/>
          </ac:grpSpMkLst>
        </pc:grpChg>
        <pc:picChg chg="add del">
          <ac:chgData name="Payas Rajan" userId="b4d7a471c62507d3" providerId="LiveId" clId="{29D00446-3BB0-453E-A829-5B321AD34F8A}" dt="2020-05-09T14:40:19.223" v="326" actId="26606"/>
          <ac:picMkLst>
            <pc:docMk/>
            <pc:sldMk cId="3867389641" sldId="256"/>
            <ac:picMk id="10" creationId="{2270F1FA-0425-408F-9861-80BF5AFB276D}"/>
          </ac:picMkLst>
        </pc:picChg>
        <pc:picChg chg="add del">
          <ac:chgData name="Payas Rajan" userId="b4d7a471c62507d3" providerId="LiveId" clId="{29D00446-3BB0-453E-A829-5B321AD34F8A}" dt="2020-05-09T14:40:20.153" v="328" actId="26606"/>
          <ac:picMkLst>
            <pc:docMk/>
            <pc:sldMk cId="3867389641" sldId="256"/>
            <ac:picMk id="12" creationId="{2897127E-6CEF-446C-BE87-93B7C46E49D1}"/>
          </ac:picMkLst>
        </pc:picChg>
      </pc:sldChg>
      <pc:sldChg chg="addSp delSp modSp mod setBg setClrOvrMap">
        <pc:chgData name="Payas Rajan" userId="b4d7a471c62507d3" providerId="LiveId" clId="{29D00446-3BB0-453E-A829-5B321AD34F8A}" dt="2020-05-09T19:30:32.272" v="3325" actId="20577"/>
        <pc:sldMkLst>
          <pc:docMk/>
          <pc:sldMk cId="3710478140" sldId="258"/>
        </pc:sldMkLst>
        <pc:spChg chg="mod">
          <ac:chgData name="Payas Rajan" userId="b4d7a471c62507d3" providerId="LiveId" clId="{29D00446-3BB0-453E-A829-5B321AD34F8A}" dt="2020-05-09T19:30:32.272" v="3325" actId="20577"/>
          <ac:spMkLst>
            <pc:docMk/>
            <pc:sldMk cId="3710478140" sldId="258"/>
            <ac:spMk id="2" creationId="{885FB88F-6D92-40A7-83DA-B68B35CBE1A5}"/>
          </ac:spMkLst>
        </pc:spChg>
        <pc:spChg chg="add del">
          <ac:chgData name="Payas Rajan" userId="b4d7a471c62507d3" providerId="LiveId" clId="{29D00446-3BB0-453E-A829-5B321AD34F8A}" dt="2020-05-09T13:51:22.931" v="19" actId="931"/>
          <ac:spMkLst>
            <pc:docMk/>
            <pc:sldMk cId="3710478140" sldId="258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09:12.544" v="154" actId="1076"/>
          <ac:spMkLst>
            <pc:docMk/>
            <pc:sldMk cId="3710478140" sldId="258"/>
            <ac:spMk id="5" creationId="{0A3141FC-5554-4AF8-865D-01BC3D06D0FF}"/>
          </ac:spMkLst>
        </pc:spChg>
        <pc:spChg chg="add del">
          <ac:chgData name="Payas Rajan" userId="b4d7a471c62507d3" providerId="LiveId" clId="{29D00446-3BB0-453E-A829-5B321AD34F8A}" dt="2020-05-09T13:50:59.745" v="9" actId="26606"/>
          <ac:spMkLst>
            <pc:docMk/>
            <pc:sldMk cId="3710478140" sldId="258"/>
            <ac:spMk id="11" creationId="{5E39A796-BE83-48B1-B33F-35C4A32AAB57}"/>
          </ac:spMkLst>
        </pc:spChg>
        <pc:spChg chg="add del">
          <ac:chgData name="Payas Rajan" userId="b4d7a471c62507d3" providerId="LiveId" clId="{29D00446-3BB0-453E-A829-5B321AD34F8A}" dt="2020-05-09T13:50:59.745" v="9" actId="26606"/>
          <ac:spMkLst>
            <pc:docMk/>
            <pc:sldMk cId="3710478140" sldId="258"/>
            <ac:spMk id="13" creationId="{72F84B47-E267-4194-8194-831DB7B5547F}"/>
          </ac:spMkLst>
        </pc:spChg>
        <pc:spChg chg="add del">
          <ac:chgData name="Payas Rajan" userId="b4d7a471c62507d3" providerId="LiveId" clId="{29D00446-3BB0-453E-A829-5B321AD34F8A}" dt="2020-05-09T13:51:01.768" v="11" actId="26606"/>
          <ac:spMkLst>
            <pc:docMk/>
            <pc:sldMk cId="3710478140" sldId="258"/>
            <ac:spMk id="15" creationId="{E862BE82-D00D-42C1-BF16-93AA37870C32}"/>
          </ac:spMkLst>
        </pc:spChg>
        <pc:spChg chg="add del">
          <ac:chgData name="Payas Rajan" userId="b4d7a471c62507d3" providerId="LiveId" clId="{29D00446-3BB0-453E-A829-5B321AD34F8A}" dt="2020-05-09T13:51:01.768" v="11" actId="26606"/>
          <ac:spMkLst>
            <pc:docMk/>
            <pc:sldMk cId="3710478140" sldId="258"/>
            <ac:spMk id="16" creationId="{F6D92C2D-1D3D-4974-918C-06579FB354A9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18" creationId="{9D25F302-27C5-414F-97F8-6EA0A6C028BA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19" creationId="{830A36F8-48C2-4842-A87B-8CE8DF4E7FD2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20" creationId="{8F451A30-466B-4996-9BA5-CD6ABCC6D558}"/>
          </ac:spMkLst>
        </pc:spChg>
        <pc:spChg chg="add del">
          <ac:chgData name="Payas Rajan" userId="b4d7a471c62507d3" providerId="LiveId" clId="{29D00446-3BB0-453E-A829-5B321AD34F8A}" dt="2020-05-09T13:51:05.287" v="15" actId="26606"/>
          <ac:spMkLst>
            <pc:docMk/>
            <pc:sldMk cId="3710478140" sldId="258"/>
            <ac:spMk id="22" creationId="{59A309A7-1751-4ABE-A3C1-EEC40366AD89}"/>
          </ac:spMkLst>
        </pc:spChg>
        <pc:spChg chg="add del">
          <ac:chgData name="Payas Rajan" userId="b4d7a471c62507d3" providerId="LiveId" clId="{29D00446-3BB0-453E-A829-5B321AD34F8A}" dt="2020-05-09T13:51:05.287" v="15" actId="26606"/>
          <ac:spMkLst>
            <pc:docMk/>
            <pc:sldMk cId="3710478140" sldId="258"/>
            <ac:spMk id="23" creationId="{967D8EB6-EAE1-4F9C-B398-83321E287204}"/>
          </ac:spMkLst>
        </pc:spChg>
        <pc:spChg chg="add del">
          <ac:chgData name="Payas Rajan" userId="b4d7a471c62507d3" providerId="LiveId" clId="{29D00446-3BB0-453E-A829-5B321AD34F8A}" dt="2020-05-09T13:51:18.597" v="17" actId="26606"/>
          <ac:spMkLst>
            <pc:docMk/>
            <pc:sldMk cId="3710478140" sldId="258"/>
            <ac:spMk id="25" creationId="{867D4867-5BA7-4462-B2F6-A23F4A622AA7}"/>
          </ac:spMkLst>
        </pc:spChg>
        <pc:picChg chg="add del mod ord">
          <ac:chgData name="Payas Rajan" userId="b4d7a471c62507d3" providerId="LiveId" clId="{29D00446-3BB0-453E-A829-5B321AD34F8A}" dt="2020-05-09T13:51:22.931" v="19" actId="931"/>
          <ac:picMkLst>
            <pc:docMk/>
            <pc:sldMk cId="3710478140" sldId="258"/>
            <ac:picMk id="6" creationId="{619EB3FD-27C2-4F70-93E0-339A5A54FB2A}"/>
          </ac:picMkLst>
        </pc:picChg>
      </pc:sldChg>
      <pc:sldChg chg="addSp delSp modSp add mod">
        <pc:chgData name="Payas Rajan" userId="b4d7a471c62507d3" providerId="LiveId" clId="{29D00446-3BB0-453E-A829-5B321AD34F8A}" dt="2020-05-09T20:25:52.064" v="3777" actId="1076"/>
        <pc:sldMkLst>
          <pc:docMk/>
          <pc:sldMk cId="1708550373" sldId="259"/>
        </pc:sldMkLst>
        <pc:spChg chg="del">
          <ac:chgData name="Payas Rajan" userId="b4d7a471c62507d3" providerId="LiveId" clId="{29D00446-3BB0-453E-A829-5B321AD34F8A}" dt="2020-05-09T13:57:35.333" v="21" actId="931"/>
          <ac:spMkLst>
            <pc:docMk/>
            <pc:sldMk cId="1708550373" sldId="259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44:02.285" v="348" actId="27636"/>
          <ac:spMkLst>
            <pc:docMk/>
            <pc:sldMk cId="1708550373" sldId="259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3:58:57.860" v="23" actId="931"/>
          <ac:spMkLst>
            <pc:docMk/>
            <pc:sldMk cId="1708550373" sldId="259"/>
            <ac:spMk id="8" creationId="{A7634791-2737-4AE7-B611-E507BEEC246E}"/>
          </ac:spMkLst>
        </pc:spChg>
        <pc:spChg chg="add mod">
          <ac:chgData name="Payas Rajan" userId="b4d7a471c62507d3" providerId="LiveId" clId="{29D00446-3BB0-453E-A829-5B321AD34F8A}" dt="2020-05-09T20:25:52.064" v="3777" actId="1076"/>
          <ac:spMkLst>
            <pc:docMk/>
            <pc:sldMk cId="1708550373" sldId="259"/>
            <ac:spMk id="11" creationId="{F28B7A5D-544D-4289-B750-1F04DF94957F}"/>
          </ac:spMkLst>
        </pc:spChg>
        <pc:picChg chg="add del mod">
          <ac:chgData name="Payas Rajan" userId="b4d7a471c62507d3" providerId="LiveId" clId="{29D00446-3BB0-453E-A829-5B321AD34F8A}" dt="2020-05-09T13:58:51.015" v="22" actId="478"/>
          <ac:picMkLst>
            <pc:docMk/>
            <pc:sldMk cId="1708550373" sldId="259"/>
            <ac:picMk id="6" creationId="{52C3351A-6FDA-4557-989B-3E9E29AB3EEF}"/>
          </ac:picMkLst>
        </pc:picChg>
        <pc:picChg chg="add mod">
          <ac:chgData name="Payas Rajan" userId="b4d7a471c62507d3" providerId="LiveId" clId="{29D00446-3BB0-453E-A829-5B321AD34F8A}" dt="2020-05-09T13:58:57.860" v="23" actId="931"/>
          <ac:picMkLst>
            <pc:docMk/>
            <pc:sldMk cId="1708550373" sldId="259"/>
            <ac:picMk id="10" creationId="{A418221B-C58A-45A5-A585-4D7A2C21EAB6}"/>
          </ac:picMkLst>
        </pc:picChg>
      </pc:sldChg>
      <pc:sldChg chg="addSp delSp modSp add mod">
        <pc:chgData name="Payas Rajan" userId="b4d7a471c62507d3" providerId="LiveId" clId="{29D00446-3BB0-453E-A829-5B321AD34F8A}" dt="2020-05-09T19:30:35.172" v="3326" actId="20577"/>
        <pc:sldMkLst>
          <pc:docMk/>
          <pc:sldMk cId="4138406910" sldId="260"/>
        </pc:sldMkLst>
        <pc:spChg chg="mod">
          <ac:chgData name="Payas Rajan" userId="b4d7a471c62507d3" providerId="LiveId" clId="{29D00446-3BB0-453E-A829-5B321AD34F8A}" dt="2020-05-09T19:30:35.172" v="3326" actId="20577"/>
          <ac:spMkLst>
            <pc:docMk/>
            <pc:sldMk cId="4138406910" sldId="260"/>
            <ac:spMk id="2" creationId="{885FB88F-6D92-40A7-83DA-B68B35CBE1A5}"/>
          </ac:spMkLst>
        </pc:spChg>
        <pc:spChg chg="del">
          <ac:chgData name="Payas Rajan" userId="b4d7a471c62507d3" providerId="LiveId" clId="{29D00446-3BB0-453E-A829-5B321AD34F8A}" dt="2020-05-09T13:52:55.980" v="20" actId="931"/>
          <ac:spMkLst>
            <pc:docMk/>
            <pc:sldMk cId="4138406910" sldId="260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44:10.716" v="350" actId="14100"/>
          <ac:spMkLst>
            <pc:docMk/>
            <pc:sldMk cId="4138406910" sldId="260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3:52:55.980" v="20" actId="931"/>
          <ac:picMkLst>
            <pc:docMk/>
            <pc:sldMk cId="4138406910" sldId="260"/>
            <ac:picMk id="6" creationId="{AF327536-0191-4C02-BFE6-BD6068E0B4F8}"/>
          </ac:picMkLst>
        </pc:picChg>
      </pc:sldChg>
      <pc:sldChg chg="new del">
        <pc:chgData name="Payas Rajan" userId="b4d7a471c62507d3" providerId="LiveId" clId="{29D00446-3BB0-453E-A829-5B321AD34F8A}" dt="2020-05-09T14:07:39.616" v="34" actId="47"/>
        <pc:sldMkLst>
          <pc:docMk/>
          <pc:sldMk cId="233238406" sldId="261"/>
        </pc:sldMkLst>
      </pc:sldChg>
      <pc:sldChg chg="addSp delSp modSp add mod">
        <pc:chgData name="Payas Rajan" userId="b4d7a471c62507d3" providerId="LiveId" clId="{29D00446-3BB0-453E-A829-5B321AD34F8A}" dt="2020-05-09T19:30:42.380" v="3328" actId="20577"/>
        <pc:sldMkLst>
          <pc:docMk/>
          <pc:sldMk cId="2894635413" sldId="262"/>
        </pc:sldMkLst>
        <pc:spChg chg="mod">
          <ac:chgData name="Payas Rajan" userId="b4d7a471c62507d3" providerId="LiveId" clId="{29D00446-3BB0-453E-A829-5B321AD34F8A}" dt="2020-05-09T19:30:42.380" v="3328" actId="20577"/>
          <ac:spMkLst>
            <pc:docMk/>
            <pc:sldMk cId="2894635413" sldId="262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07:50.644" v="36" actId="931"/>
          <ac:spMkLst>
            <pc:docMk/>
            <pc:sldMk cId="2894635413" sldId="262"/>
            <ac:spMk id="4" creationId="{68052309-F864-4B7E-A272-D98E92C044F3}"/>
          </ac:spMkLst>
        </pc:spChg>
        <pc:spChg chg="mod">
          <ac:chgData name="Payas Rajan" userId="b4d7a471c62507d3" providerId="LiveId" clId="{29D00446-3BB0-453E-A829-5B321AD34F8A}" dt="2020-05-09T14:43:53.912" v="342" actId="27636"/>
          <ac:spMkLst>
            <pc:docMk/>
            <pc:sldMk cId="2894635413" sldId="262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4:07:50.644" v="36" actId="931"/>
          <ac:picMkLst>
            <pc:docMk/>
            <pc:sldMk cId="2894635413" sldId="262"/>
            <ac:picMk id="7" creationId="{98C8D7E5-40CC-414B-A20E-47550A4A4EB4}"/>
          </ac:picMkLst>
        </pc:picChg>
        <pc:picChg chg="del">
          <ac:chgData name="Payas Rajan" userId="b4d7a471c62507d3" providerId="LiveId" clId="{29D00446-3BB0-453E-A829-5B321AD34F8A}" dt="2020-05-09T14:07:43.144" v="35" actId="478"/>
          <ac:picMkLst>
            <pc:docMk/>
            <pc:sldMk cId="2894635413" sldId="262"/>
            <ac:picMk id="10" creationId="{A418221B-C58A-45A5-A585-4D7A2C21EAB6}"/>
          </ac:picMkLst>
        </pc:picChg>
      </pc:sldChg>
      <pc:sldChg chg="addSp delSp modSp add del mod">
        <pc:chgData name="Payas Rajan" userId="b4d7a471c62507d3" providerId="LiveId" clId="{29D00446-3BB0-453E-A829-5B321AD34F8A}" dt="2020-05-09T14:25:38.736" v="267" actId="47"/>
        <pc:sldMkLst>
          <pc:docMk/>
          <pc:sldMk cId="1513473500" sldId="263"/>
        </pc:sldMkLst>
        <pc:spChg chg="mod">
          <ac:chgData name="Payas Rajan" userId="b4d7a471c62507d3" providerId="LiveId" clId="{29D00446-3BB0-453E-A829-5B321AD34F8A}" dt="2020-05-09T14:10:22.295" v="195" actId="20577"/>
          <ac:spMkLst>
            <pc:docMk/>
            <pc:sldMk cId="1513473500" sldId="263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18:16.756" v="197"/>
          <ac:spMkLst>
            <pc:docMk/>
            <pc:sldMk cId="1513473500" sldId="263"/>
            <ac:spMk id="4" creationId="{FEA4EB1B-A17C-4F85-8A19-FFDD6724F16E}"/>
          </ac:spMkLst>
        </pc:spChg>
        <pc:spChg chg="del mod">
          <ac:chgData name="Payas Rajan" userId="b4d7a471c62507d3" providerId="LiveId" clId="{29D00446-3BB0-453E-A829-5B321AD34F8A}" dt="2020-05-09T14:21:32.720" v="201"/>
          <ac:spMkLst>
            <pc:docMk/>
            <pc:sldMk cId="1513473500" sldId="263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4:18:16.756" v="197"/>
          <ac:picMkLst>
            <pc:docMk/>
            <pc:sldMk cId="1513473500" sldId="263"/>
            <ac:picMk id="6" creationId="{0507F2F6-BDB9-46EB-8F16-4D0ED5998339}"/>
          </ac:picMkLst>
        </pc:picChg>
        <pc:picChg chg="del mod">
          <ac:chgData name="Payas Rajan" userId="b4d7a471c62507d3" providerId="LiveId" clId="{29D00446-3BB0-453E-A829-5B321AD34F8A}" dt="2020-05-09T14:18:11.124" v="196" actId="478"/>
          <ac:picMkLst>
            <pc:docMk/>
            <pc:sldMk cId="1513473500" sldId="263"/>
            <ac:picMk id="7" creationId="{98C8D7E5-40CC-414B-A20E-47550A4A4EB4}"/>
          </ac:picMkLst>
        </pc:picChg>
        <pc:picChg chg="add del">
          <ac:chgData name="Payas Rajan" userId="b4d7a471c62507d3" providerId="LiveId" clId="{29D00446-3BB0-453E-A829-5B321AD34F8A}" dt="2020-05-09T14:21:26.294" v="199"/>
          <ac:picMkLst>
            <pc:docMk/>
            <pc:sldMk cId="1513473500" sldId="263"/>
            <ac:picMk id="8" creationId="{DA74B3AB-7DFD-44ED-88DB-5139A6429EFE}"/>
          </ac:picMkLst>
        </pc:picChg>
        <pc:picChg chg="add mod">
          <ac:chgData name="Payas Rajan" userId="b4d7a471c62507d3" providerId="LiveId" clId="{29D00446-3BB0-453E-A829-5B321AD34F8A}" dt="2020-05-09T14:21:32.720" v="201"/>
          <ac:picMkLst>
            <pc:docMk/>
            <pc:sldMk cId="1513473500" sldId="263"/>
            <ac:picMk id="9" creationId="{8871BD70-F500-4F77-A7FE-5231131F57C0}"/>
          </ac:picMkLst>
        </pc:picChg>
      </pc:sldChg>
      <pc:sldChg chg="addSp delSp modSp add mod">
        <pc:chgData name="Payas Rajan" userId="b4d7a471c62507d3" providerId="LiveId" clId="{29D00446-3BB0-453E-A829-5B321AD34F8A}" dt="2020-05-09T20:24:30.644" v="3690" actId="1076"/>
        <pc:sldMkLst>
          <pc:docMk/>
          <pc:sldMk cId="2075947000" sldId="264"/>
        </pc:sldMkLst>
        <pc:spChg chg="mod">
          <ac:chgData name="Payas Rajan" userId="b4d7a471c62507d3" providerId="LiveId" clId="{29D00446-3BB0-453E-A829-5B321AD34F8A}" dt="2020-05-09T19:37:03.914" v="3425" actId="115"/>
          <ac:spMkLst>
            <pc:docMk/>
            <pc:sldMk cId="2075947000" sldId="264"/>
            <ac:spMk id="2" creationId="{885FB88F-6D92-40A7-83DA-B68B35CBE1A5}"/>
          </ac:spMkLst>
        </pc:spChg>
        <pc:spChg chg="add mod">
          <ac:chgData name="Payas Rajan" userId="b4d7a471c62507d3" providerId="LiveId" clId="{29D00446-3BB0-453E-A829-5B321AD34F8A}" dt="2020-05-09T15:52:49.099" v="780" actId="1035"/>
          <ac:spMkLst>
            <pc:docMk/>
            <pc:sldMk cId="2075947000" sldId="264"/>
            <ac:spMk id="3" creationId="{F7D260E4-9DBB-436E-990D-952F505589E7}"/>
          </ac:spMkLst>
        </pc:spChg>
        <pc:spChg chg="add mod">
          <ac:chgData name="Payas Rajan" userId="b4d7a471c62507d3" providerId="LiveId" clId="{29D00446-3BB0-453E-A829-5B321AD34F8A}" dt="2020-05-09T20:24:30.644" v="3690" actId="1076"/>
          <ac:spMkLst>
            <pc:docMk/>
            <pc:sldMk cId="2075947000" sldId="264"/>
            <ac:spMk id="4" creationId="{0D5ADCDE-B1F5-4537-B333-8016E93146AB}"/>
          </ac:spMkLst>
        </pc:spChg>
        <pc:spChg chg="add mod">
          <ac:chgData name="Payas Rajan" userId="b4d7a471c62507d3" providerId="LiveId" clId="{29D00446-3BB0-453E-A829-5B321AD34F8A}" dt="2020-05-09T15:52:49.099" v="780" actId="1035"/>
          <ac:spMkLst>
            <pc:docMk/>
            <pc:sldMk cId="2075947000" sldId="264"/>
            <ac:spMk id="7" creationId="{5926532B-983A-47A7-8115-0E40A7A0675C}"/>
          </ac:spMkLst>
        </pc:spChg>
        <pc:spChg chg="add del mod">
          <ac:chgData name="Payas Rajan" userId="b4d7a471c62507d3" providerId="LiveId" clId="{29D00446-3BB0-453E-A829-5B321AD34F8A}" dt="2020-05-09T15:51:51.855" v="746"/>
          <ac:spMkLst>
            <pc:docMk/>
            <pc:sldMk cId="2075947000" sldId="264"/>
            <ac:spMk id="10" creationId="{1F6C3C6E-939E-42A7-8CD5-CFC4DBAD6438}"/>
          </ac:spMkLst>
        </pc:spChg>
        <pc:spChg chg="add mod">
          <ac:chgData name="Payas Rajan" userId="b4d7a471c62507d3" providerId="LiveId" clId="{29D00446-3BB0-453E-A829-5B321AD34F8A}" dt="2020-05-09T15:53:06.631" v="785" actId="1076"/>
          <ac:spMkLst>
            <pc:docMk/>
            <pc:sldMk cId="2075947000" sldId="264"/>
            <ac:spMk id="11" creationId="{BB897C72-E8F7-41EB-ACEB-86A16408AF9D}"/>
          </ac:spMkLst>
        </pc:spChg>
        <pc:spChg chg="add mod">
          <ac:chgData name="Payas Rajan" userId="b4d7a471c62507d3" providerId="LiveId" clId="{29D00446-3BB0-453E-A829-5B321AD34F8A}" dt="2020-05-09T15:53:34.306" v="831" actId="1076"/>
          <ac:spMkLst>
            <pc:docMk/>
            <pc:sldMk cId="2075947000" sldId="264"/>
            <ac:spMk id="12" creationId="{A0CBE47F-2D9D-4B2B-B416-B4AFD61B477B}"/>
          </ac:spMkLst>
        </pc:spChg>
        <pc:picChg chg="mod">
          <ac:chgData name="Payas Rajan" userId="b4d7a471c62507d3" providerId="LiveId" clId="{29D00446-3BB0-453E-A829-5B321AD34F8A}" dt="2020-05-09T15:53:04.168" v="784" actId="1076"/>
          <ac:picMkLst>
            <pc:docMk/>
            <pc:sldMk cId="2075947000" sldId="264"/>
            <ac:picMk id="6" creationId="{0507F2F6-BDB9-46EB-8F16-4D0ED5998339}"/>
          </ac:picMkLst>
        </pc:picChg>
        <pc:picChg chg="add del mod">
          <ac:chgData name="Payas Rajan" userId="b4d7a471c62507d3" providerId="LiveId" clId="{29D00446-3BB0-453E-A829-5B321AD34F8A}" dt="2020-05-09T15:51:51.855" v="746"/>
          <ac:picMkLst>
            <pc:docMk/>
            <pc:sldMk cId="2075947000" sldId="264"/>
            <ac:picMk id="8" creationId="{0E842924-6A83-4CFB-ACFE-FD8FD393A988}"/>
          </ac:picMkLst>
        </pc:picChg>
        <pc:picChg chg="mod">
          <ac:chgData name="Payas Rajan" userId="b4d7a471c62507d3" providerId="LiveId" clId="{29D00446-3BB0-453E-A829-5B321AD34F8A}" dt="2020-05-09T15:53:30.983" v="830" actId="1035"/>
          <ac:picMkLst>
            <pc:docMk/>
            <pc:sldMk cId="2075947000" sldId="264"/>
            <ac:picMk id="9" creationId="{8871BD70-F500-4F77-A7FE-5231131F57C0}"/>
          </ac:picMkLst>
        </pc:picChg>
      </pc:sldChg>
      <pc:sldChg chg="addSp delSp modSp add mod">
        <pc:chgData name="Payas Rajan" userId="b4d7a471c62507d3" providerId="LiveId" clId="{29D00446-3BB0-453E-A829-5B321AD34F8A}" dt="2020-05-09T19:36:01.514" v="3372" actId="20577"/>
        <pc:sldMkLst>
          <pc:docMk/>
          <pc:sldMk cId="3896218785" sldId="265"/>
        </pc:sldMkLst>
        <pc:spChg chg="mod">
          <ac:chgData name="Payas Rajan" userId="b4d7a471c62507d3" providerId="LiveId" clId="{29D00446-3BB0-453E-A829-5B321AD34F8A}" dt="2020-05-09T19:30:47.460" v="3329" actId="20577"/>
          <ac:spMkLst>
            <pc:docMk/>
            <pc:sldMk cId="3896218785" sldId="265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35:20.464" v="319" actId="931"/>
          <ac:spMkLst>
            <pc:docMk/>
            <pc:sldMk cId="3896218785" sldId="265"/>
            <ac:spMk id="4" creationId="{23716002-98F7-4FAC-B8E7-AF8D75AFB66A}"/>
          </ac:spMkLst>
        </pc:spChg>
        <pc:spChg chg="mod">
          <ac:chgData name="Payas Rajan" userId="b4d7a471c62507d3" providerId="LiveId" clId="{29D00446-3BB0-453E-A829-5B321AD34F8A}" dt="2020-05-09T19:36:01.514" v="3372" actId="20577"/>
          <ac:spMkLst>
            <pc:docMk/>
            <pc:sldMk cId="3896218785" sldId="265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4:36:06.445" v="321" actId="931"/>
          <ac:spMkLst>
            <pc:docMk/>
            <pc:sldMk cId="3896218785" sldId="265"/>
            <ac:spMk id="10" creationId="{92DB47C6-DE67-4E72-BEB3-1A8EAEA4FB5A}"/>
          </ac:spMkLst>
        </pc:spChg>
        <pc:spChg chg="add del mod">
          <ac:chgData name="Payas Rajan" userId="b4d7a471c62507d3" providerId="LiveId" clId="{29D00446-3BB0-453E-A829-5B321AD34F8A}" dt="2020-05-09T14:37:04.973" v="323" actId="931"/>
          <ac:spMkLst>
            <pc:docMk/>
            <pc:sldMk cId="3896218785" sldId="265"/>
            <ac:spMk id="14" creationId="{2A69315E-94DE-44E4-B549-986518C0FA59}"/>
          </ac:spMkLst>
        </pc:spChg>
        <pc:picChg chg="del">
          <ac:chgData name="Payas Rajan" userId="b4d7a471c62507d3" providerId="LiveId" clId="{29D00446-3BB0-453E-A829-5B321AD34F8A}" dt="2020-05-09T14:35:14.238" v="318" actId="478"/>
          <ac:picMkLst>
            <pc:docMk/>
            <pc:sldMk cId="3896218785" sldId="265"/>
            <ac:picMk id="7" creationId="{98C8D7E5-40CC-414B-A20E-47550A4A4EB4}"/>
          </ac:picMkLst>
        </pc:picChg>
        <pc:picChg chg="add del mod">
          <ac:chgData name="Payas Rajan" userId="b4d7a471c62507d3" providerId="LiveId" clId="{29D00446-3BB0-453E-A829-5B321AD34F8A}" dt="2020-05-09T14:35:58.664" v="320" actId="478"/>
          <ac:picMkLst>
            <pc:docMk/>
            <pc:sldMk cId="3896218785" sldId="265"/>
            <ac:picMk id="8" creationId="{C446339C-663B-4078-88FB-BE1C72A0DE34}"/>
          </ac:picMkLst>
        </pc:picChg>
        <pc:picChg chg="add del mod">
          <ac:chgData name="Payas Rajan" userId="b4d7a471c62507d3" providerId="LiveId" clId="{29D00446-3BB0-453E-A829-5B321AD34F8A}" dt="2020-05-09T14:36:56.732" v="322" actId="478"/>
          <ac:picMkLst>
            <pc:docMk/>
            <pc:sldMk cId="3896218785" sldId="265"/>
            <ac:picMk id="12" creationId="{7BC3FB0A-61A7-4D27-AB3E-771A4730FD3D}"/>
          </ac:picMkLst>
        </pc:picChg>
        <pc:picChg chg="add mod">
          <ac:chgData name="Payas Rajan" userId="b4d7a471c62507d3" providerId="LiveId" clId="{29D00446-3BB0-453E-A829-5B321AD34F8A}" dt="2020-05-09T15:33:49.611" v="676" actId="14861"/>
          <ac:picMkLst>
            <pc:docMk/>
            <pc:sldMk cId="3896218785" sldId="265"/>
            <ac:picMk id="16" creationId="{1C2BBF7C-E67A-4428-AEDE-364B33701088}"/>
          </ac:picMkLst>
        </pc:picChg>
      </pc:sldChg>
      <pc:sldChg chg="addSp delSp modSp new del mod">
        <pc:chgData name="Payas Rajan" userId="b4d7a471c62507d3" providerId="LiveId" clId="{29D00446-3BB0-453E-A829-5B321AD34F8A}" dt="2020-05-09T19:24:51.384" v="3189" actId="47"/>
        <pc:sldMkLst>
          <pc:docMk/>
          <pc:sldMk cId="987495101" sldId="266"/>
        </pc:sldMkLst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2" creationId="{B139C86D-966E-4F0A-BA5A-29367039BFDE}"/>
          </ac:spMkLst>
        </pc:spChg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3" creationId="{9615817F-DA63-4366-A0A7-612D85AA78AA}"/>
          </ac:spMkLst>
        </pc:spChg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4" creationId="{2F05A44B-2CCD-47A4-BDB2-8D0A33632B1A}"/>
          </ac:spMkLst>
        </pc:spChg>
        <pc:spChg chg="add mod">
          <ac:chgData name="Payas Rajan" userId="b4d7a471c62507d3" providerId="LiveId" clId="{29D00446-3BB0-453E-A829-5B321AD34F8A}" dt="2020-05-09T14:48:41.695" v="568" actId="20577"/>
          <ac:spMkLst>
            <pc:docMk/>
            <pc:sldMk cId="987495101" sldId="266"/>
            <ac:spMk id="5" creationId="{C5CBB4EA-F109-49C2-9CD0-AEBD03F7E6EA}"/>
          </ac:spMkLst>
        </pc:spChg>
        <pc:spChg chg="add mod">
          <ac:chgData name="Payas Rajan" userId="b4d7a471c62507d3" providerId="LiveId" clId="{29D00446-3BB0-453E-A829-5B321AD34F8A}" dt="2020-05-09T15:53:52.554" v="833" actId="20577"/>
          <ac:spMkLst>
            <pc:docMk/>
            <pc:sldMk cId="987495101" sldId="266"/>
            <ac:spMk id="6" creationId="{D9B31738-4986-4BAD-BAFE-7345A2B29F01}"/>
          </ac:spMkLst>
        </pc:spChg>
      </pc:sldChg>
      <pc:sldChg chg="addSp delSp modSp new mod">
        <pc:chgData name="Payas Rajan" userId="b4d7a471c62507d3" providerId="LiveId" clId="{29D00446-3BB0-453E-A829-5B321AD34F8A}" dt="2020-05-09T15:16:57.803" v="618"/>
        <pc:sldMkLst>
          <pc:docMk/>
          <pc:sldMk cId="4249587925" sldId="267"/>
        </pc:sldMkLst>
        <pc:spChg chg="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2" creationId="{AFBE51F2-DE84-4A97-B145-EF78A519CC40}"/>
          </ac:spMkLst>
        </pc:spChg>
        <pc:spChg chg="del">
          <ac:chgData name="Payas Rajan" userId="b4d7a471c62507d3" providerId="LiveId" clId="{29D00446-3BB0-453E-A829-5B321AD34F8A}" dt="2020-05-09T14:49:44.926" v="611" actId="478"/>
          <ac:spMkLst>
            <pc:docMk/>
            <pc:sldMk cId="4249587925" sldId="267"/>
            <ac:spMk id="3" creationId="{5A42F67A-8AD7-4C35-92C0-462C4B547397}"/>
          </ac:spMkLst>
        </pc:spChg>
        <pc:spChg chg="add del 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4" creationId="{5A4D31C3-E16C-4E84-ADA2-65B0128F3EC1}"/>
          </ac:spMkLst>
        </pc:spChg>
        <pc:spChg chg="add del 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5" creationId="{9F38282B-17A5-4EF0-8034-4DDE3E3E98AA}"/>
          </ac:spMkLst>
        </pc:spChg>
      </pc:sldChg>
      <pc:sldChg chg="new del">
        <pc:chgData name="Payas Rajan" userId="b4d7a471c62507d3" providerId="LiveId" clId="{29D00446-3BB0-453E-A829-5B321AD34F8A}" dt="2020-05-09T16:10:48.616" v="834" actId="47"/>
        <pc:sldMkLst>
          <pc:docMk/>
          <pc:sldMk cId="1908512900" sldId="268"/>
        </pc:sldMkLst>
      </pc:sldChg>
      <pc:sldChg chg="new del">
        <pc:chgData name="Payas Rajan" userId="b4d7a471c62507d3" providerId="LiveId" clId="{29D00446-3BB0-453E-A829-5B321AD34F8A}" dt="2020-05-09T15:16:48.704" v="616" actId="47"/>
        <pc:sldMkLst>
          <pc:docMk/>
          <pc:sldMk cId="3640204998" sldId="268"/>
        </pc:sldMkLst>
      </pc:sldChg>
      <pc:sldChg chg="addSp delSp modSp add mod">
        <pc:chgData name="Payas Rajan" userId="b4d7a471c62507d3" providerId="LiveId" clId="{29D00446-3BB0-453E-A829-5B321AD34F8A}" dt="2020-05-09T19:30:26.697" v="3324" actId="20577"/>
        <pc:sldMkLst>
          <pc:docMk/>
          <pc:sldMk cId="1771071132" sldId="269"/>
        </pc:sldMkLst>
        <pc:spChg chg="mod">
          <ac:chgData name="Payas Rajan" userId="b4d7a471c62507d3" providerId="LiveId" clId="{29D00446-3BB0-453E-A829-5B321AD34F8A}" dt="2020-05-09T19:30:26.697" v="3324" actId="20577"/>
          <ac:spMkLst>
            <pc:docMk/>
            <pc:sldMk cId="1771071132" sldId="269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5:21:06.498" v="633"/>
          <ac:spMkLst>
            <pc:docMk/>
            <pc:sldMk cId="1771071132" sldId="269"/>
            <ac:spMk id="4" creationId="{271F86CC-23BF-40D2-8065-B75DB2A158F9}"/>
          </ac:spMkLst>
        </pc:spChg>
        <pc:spChg chg="del mod">
          <ac:chgData name="Payas Rajan" userId="b4d7a471c62507d3" providerId="LiveId" clId="{29D00446-3BB0-453E-A829-5B321AD34F8A}" dt="2020-05-09T15:22:12.954" v="644" actId="478"/>
          <ac:spMkLst>
            <pc:docMk/>
            <pc:sldMk cId="1771071132" sldId="269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5:38:47.807" v="714" actId="478"/>
          <ac:spMkLst>
            <pc:docMk/>
            <pc:sldMk cId="1771071132" sldId="269"/>
            <ac:spMk id="8" creationId="{C849322B-FDD2-4F43-B4E2-1E8987327EB1}"/>
          </ac:spMkLst>
        </pc:spChg>
        <pc:picChg chg="add mod">
          <ac:chgData name="Payas Rajan" userId="b4d7a471c62507d3" providerId="LiveId" clId="{29D00446-3BB0-453E-A829-5B321AD34F8A}" dt="2020-05-09T15:32:22.673" v="664" actId="14861"/>
          <ac:picMkLst>
            <pc:docMk/>
            <pc:sldMk cId="1771071132" sldId="269"/>
            <ac:picMk id="6" creationId="{74244D81-C068-418E-BDDF-278CF2035393}"/>
          </ac:picMkLst>
        </pc:picChg>
        <pc:picChg chg="add mod">
          <ac:chgData name="Payas Rajan" userId="b4d7a471c62507d3" providerId="LiveId" clId="{29D00446-3BB0-453E-A829-5B321AD34F8A}" dt="2020-05-09T15:32:26.857" v="665" actId="14861"/>
          <ac:picMkLst>
            <pc:docMk/>
            <pc:sldMk cId="1771071132" sldId="269"/>
            <ac:picMk id="7" creationId="{6E9108A3-81B1-4AA1-80E0-618788E37240}"/>
          </ac:picMkLst>
        </pc:picChg>
        <pc:picChg chg="add del mod">
          <ac:chgData name="Payas Rajan" userId="b4d7a471c62507d3" providerId="LiveId" clId="{29D00446-3BB0-453E-A829-5B321AD34F8A}" dt="2020-05-09T15:38:40.271" v="712" actId="478"/>
          <ac:picMkLst>
            <pc:docMk/>
            <pc:sldMk cId="1771071132" sldId="269"/>
            <ac:picMk id="12" creationId="{291E81C1-1E33-414F-947C-4D18D7F41449}"/>
          </ac:picMkLst>
        </pc:picChg>
        <pc:picChg chg="del">
          <ac:chgData name="Payas Rajan" userId="b4d7a471c62507d3" providerId="LiveId" clId="{29D00446-3BB0-453E-A829-5B321AD34F8A}" dt="2020-05-09T15:20:34.686" v="632" actId="478"/>
          <ac:picMkLst>
            <pc:docMk/>
            <pc:sldMk cId="1771071132" sldId="269"/>
            <ac:picMk id="16" creationId="{1C2BBF7C-E67A-4428-AEDE-364B33701088}"/>
          </ac:picMkLst>
        </pc:picChg>
        <pc:cxnChg chg="add del mod">
          <ac:chgData name="Payas Rajan" userId="b4d7a471c62507d3" providerId="LiveId" clId="{29D00446-3BB0-453E-A829-5B321AD34F8A}" dt="2020-05-09T15:38:42.215" v="713" actId="478"/>
          <ac:cxnSpMkLst>
            <pc:docMk/>
            <pc:sldMk cId="1771071132" sldId="269"/>
            <ac:cxnSpMk id="10" creationId="{36A648E6-3B5D-45CB-B64B-BB6BF9DE1786}"/>
          </ac:cxnSpMkLst>
        </pc:cxnChg>
      </pc:sldChg>
      <pc:sldChg chg="addSp delSp modSp add mod">
        <pc:chgData name="Payas Rajan" userId="b4d7a471c62507d3" providerId="LiveId" clId="{29D00446-3BB0-453E-A829-5B321AD34F8A}" dt="2020-05-09T19:38:05.397" v="3428" actId="478"/>
        <pc:sldMkLst>
          <pc:docMk/>
          <pc:sldMk cId="781495586" sldId="270"/>
        </pc:sldMkLst>
        <pc:spChg chg="mod">
          <ac:chgData name="Payas Rajan" userId="b4d7a471c62507d3" providerId="LiveId" clId="{29D00446-3BB0-453E-A829-5B321AD34F8A}" dt="2020-05-09T19:30:22.952" v="3323" actId="20577"/>
          <ac:spMkLst>
            <pc:docMk/>
            <pc:sldMk cId="781495586" sldId="270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9:38:05.397" v="3428" actId="478"/>
          <ac:spMkLst>
            <pc:docMk/>
            <pc:sldMk cId="781495586" sldId="270"/>
            <ac:spMk id="3" creationId="{F839092A-C274-4921-8707-BF3992306E77}"/>
          </ac:spMkLst>
        </pc:spChg>
        <pc:picChg chg="add del">
          <ac:chgData name="Payas Rajan" userId="b4d7a471c62507d3" providerId="LiveId" clId="{29D00446-3BB0-453E-A829-5B321AD34F8A}" dt="2020-05-09T19:28:41.644" v="3220"/>
          <ac:picMkLst>
            <pc:docMk/>
            <pc:sldMk cId="781495586" sldId="270"/>
            <ac:picMk id="4" creationId="{8167CDFE-0014-4363-8DE9-094831525E54}"/>
          </ac:picMkLst>
        </pc:picChg>
        <pc:picChg chg="add del">
          <ac:chgData name="Payas Rajan" userId="b4d7a471c62507d3" providerId="LiveId" clId="{29D00446-3BB0-453E-A829-5B321AD34F8A}" dt="2020-05-09T19:28:46.972" v="3222"/>
          <ac:picMkLst>
            <pc:docMk/>
            <pc:sldMk cId="781495586" sldId="270"/>
            <ac:picMk id="5" creationId="{511EC68E-792A-4402-93D2-F9B3425F22A5}"/>
          </ac:picMkLst>
        </pc:picChg>
      </pc:sldChg>
      <pc:sldChg chg="addSp delSp modSp new mod">
        <pc:chgData name="Payas Rajan" userId="b4d7a471c62507d3" providerId="LiveId" clId="{29D00446-3BB0-453E-A829-5B321AD34F8A}" dt="2020-05-09T16:27:40.539" v="1001" actId="1076"/>
        <pc:sldMkLst>
          <pc:docMk/>
          <pc:sldMk cId="3297895991" sldId="271"/>
        </pc:sldMkLst>
        <pc:spChg chg="del">
          <ac:chgData name="Payas Rajan" userId="b4d7a471c62507d3" providerId="LiveId" clId="{29D00446-3BB0-453E-A829-5B321AD34F8A}" dt="2020-05-09T16:12:27.974" v="837" actId="478"/>
          <ac:spMkLst>
            <pc:docMk/>
            <pc:sldMk cId="3297895991" sldId="271"/>
            <ac:spMk id="2" creationId="{9AC45898-2154-4034-918C-D21549F386C0}"/>
          </ac:spMkLst>
        </pc:spChg>
        <pc:spChg chg="del">
          <ac:chgData name="Payas Rajan" userId="b4d7a471c62507d3" providerId="LiveId" clId="{29D00446-3BB0-453E-A829-5B321AD34F8A}" dt="2020-05-09T16:11:05.295" v="836" actId="931"/>
          <ac:spMkLst>
            <pc:docMk/>
            <pc:sldMk cId="3297895991" sldId="271"/>
            <ac:spMk id="3" creationId="{CB9428E0-B06E-4399-913D-81C27048433B}"/>
          </ac:spMkLst>
        </pc:spChg>
        <pc:spChg chg="add del mod">
          <ac:chgData name="Payas Rajan" userId="b4d7a471c62507d3" providerId="LiveId" clId="{29D00446-3BB0-453E-A829-5B321AD34F8A}" dt="2020-05-09T16:18:31.706" v="847" actId="931"/>
          <ac:spMkLst>
            <pc:docMk/>
            <pc:sldMk cId="3297895991" sldId="271"/>
            <ac:spMk id="7" creationId="{F626ABA1-B94C-4480-BA47-0E1718BF8593}"/>
          </ac:spMkLst>
        </pc:spChg>
        <pc:spChg chg="add del mod">
          <ac:chgData name="Payas Rajan" userId="b4d7a471c62507d3" providerId="LiveId" clId="{29D00446-3BB0-453E-A829-5B321AD34F8A}" dt="2020-05-09T16:25:36.104" v="993" actId="931"/>
          <ac:spMkLst>
            <pc:docMk/>
            <pc:sldMk cId="3297895991" sldId="271"/>
            <ac:spMk id="11" creationId="{159CBCEB-302A-481B-9155-DD6591CE3DAA}"/>
          </ac:spMkLst>
        </pc:spChg>
        <pc:spChg chg="add del mod">
          <ac:chgData name="Payas Rajan" userId="b4d7a471c62507d3" providerId="LiveId" clId="{29D00446-3BB0-453E-A829-5B321AD34F8A}" dt="2020-05-09T16:26:02.571" v="995" actId="931"/>
          <ac:spMkLst>
            <pc:docMk/>
            <pc:sldMk cId="3297895991" sldId="271"/>
            <ac:spMk id="15" creationId="{83E2B39C-531A-41B5-B3E4-1AD6EFBC7107}"/>
          </ac:spMkLst>
        </pc:spChg>
        <pc:spChg chg="add del mod">
          <ac:chgData name="Payas Rajan" userId="b4d7a471c62507d3" providerId="LiveId" clId="{29D00446-3BB0-453E-A829-5B321AD34F8A}" dt="2020-05-09T16:27:36.708" v="999" actId="931"/>
          <ac:spMkLst>
            <pc:docMk/>
            <pc:sldMk cId="3297895991" sldId="271"/>
            <ac:spMk id="19" creationId="{FD4FE0D5-6DE8-4D12-8FBE-676BB9870ADE}"/>
          </ac:spMkLst>
        </pc:spChg>
        <pc:picChg chg="add del mod">
          <ac:chgData name="Payas Rajan" userId="b4d7a471c62507d3" providerId="LiveId" clId="{29D00446-3BB0-453E-A829-5B321AD34F8A}" dt="2020-05-09T16:18:24.890" v="846" actId="478"/>
          <ac:picMkLst>
            <pc:docMk/>
            <pc:sldMk cId="3297895991" sldId="271"/>
            <ac:picMk id="5" creationId="{900328D9-EE9A-4375-9258-68450AD9C161}"/>
          </ac:picMkLst>
        </pc:picChg>
        <pc:picChg chg="add del mod">
          <ac:chgData name="Payas Rajan" userId="b4d7a471c62507d3" providerId="LiveId" clId="{29D00446-3BB0-453E-A829-5B321AD34F8A}" dt="2020-05-09T16:25:30.661" v="992" actId="478"/>
          <ac:picMkLst>
            <pc:docMk/>
            <pc:sldMk cId="3297895991" sldId="271"/>
            <ac:picMk id="9" creationId="{11CD6CD1-87A3-4978-83D5-4FC1AA8913C3}"/>
          </ac:picMkLst>
        </pc:picChg>
        <pc:picChg chg="add del mod">
          <ac:chgData name="Payas Rajan" userId="b4d7a471c62507d3" providerId="LiveId" clId="{29D00446-3BB0-453E-A829-5B321AD34F8A}" dt="2020-05-09T16:25:57.089" v="994" actId="478"/>
          <ac:picMkLst>
            <pc:docMk/>
            <pc:sldMk cId="3297895991" sldId="271"/>
            <ac:picMk id="13" creationId="{029BCA03-0C68-427D-8525-48CD86ABD5D4}"/>
          </ac:picMkLst>
        </pc:picChg>
        <pc:picChg chg="add del mod">
          <ac:chgData name="Payas Rajan" userId="b4d7a471c62507d3" providerId="LiveId" clId="{29D00446-3BB0-453E-A829-5B321AD34F8A}" dt="2020-05-09T16:27:30.898" v="998" actId="478"/>
          <ac:picMkLst>
            <pc:docMk/>
            <pc:sldMk cId="3297895991" sldId="271"/>
            <ac:picMk id="17" creationId="{B50D3158-AE67-4E8D-82CE-5C8E2358208E}"/>
          </ac:picMkLst>
        </pc:picChg>
        <pc:picChg chg="add mod">
          <ac:chgData name="Payas Rajan" userId="b4d7a471c62507d3" providerId="LiveId" clId="{29D00446-3BB0-453E-A829-5B321AD34F8A}" dt="2020-05-09T16:27:40.539" v="1001" actId="1076"/>
          <ac:picMkLst>
            <pc:docMk/>
            <pc:sldMk cId="3297895991" sldId="271"/>
            <ac:picMk id="21" creationId="{491209DC-5954-4A29-A4CD-E6C0F5DB95F8}"/>
          </ac:picMkLst>
        </pc:picChg>
      </pc:sldChg>
      <pc:sldChg chg="addSp delSp modSp add mod">
        <pc:chgData name="Payas Rajan" userId="b4d7a471c62507d3" providerId="LiveId" clId="{29D00446-3BB0-453E-A829-5B321AD34F8A}" dt="2020-05-09T16:39:06.064" v="1169" actId="20577"/>
        <pc:sldMkLst>
          <pc:docMk/>
          <pc:sldMk cId="3274040529" sldId="272"/>
        </pc:sldMkLst>
        <pc:spChg chg="add del mod">
          <ac:chgData name="Payas Rajan" userId="b4d7a471c62507d3" providerId="LiveId" clId="{29D00446-3BB0-453E-A829-5B321AD34F8A}" dt="2020-05-09T16:16:01.286" v="842" actId="931"/>
          <ac:spMkLst>
            <pc:docMk/>
            <pc:sldMk cId="3274040529" sldId="272"/>
            <ac:spMk id="3" creationId="{7F84E7E6-20B9-45B6-B328-A655B46702FA}"/>
          </ac:spMkLst>
        </pc:spChg>
        <pc:spChg chg="add mod">
          <ac:chgData name="Payas Rajan" userId="b4d7a471c62507d3" providerId="LiveId" clId="{29D00446-3BB0-453E-A829-5B321AD34F8A}" dt="2020-05-09T16:39:06.064" v="1169" actId="20577"/>
          <ac:spMkLst>
            <pc:docMk/>
            <pc:sldMk cId="3274040529" sldId="272"/>
            <ac:spMk id="7" creationId="{F2984A96-1BEE-4389-BBB3-92F4F82D8A39}"/>
          </ac:spMkLst>
        </pc:spChg>
        <pc:spChg chg="add del mod">
          <ac:chgData name="Payas Rajan" userId="b4d7a471c62507d3" providerId="LiveId" clId="{29D00446-3BB0-453E-A829-5B321AD34F8A}" dt="2020-05-09T16:30:01.912" v="1003" actId="931"/>
          <ac:spMkLst>
            <pc:docMk/>
            <pc:sldMk cId="3274040529" sldId="272"/>
            <ac:spMk id="9" creationId="{E39E49C0-BE47-47C5-A0ED-B3686469DEAD}"/>
          </ac:spMkLst>
        </pc:spChg>
        <pc:spChg chg="add mod">
          <ac:chgData name="Payas Rajan" userId="b4d7a471c62507d3" providerId="LiveId" clId="{29D00446-3BB0-453E-A829-5B321AD34F8A}" dt="2020-05-09T16:33:15.446" v="1014" actId="14100"/>
          <ac:spMkLst>
            <pc:docMk/>
            <pc:sldMk cId="3274040529" sldId="272"/>
            <ac:spMk id="12" creationId="{F42F4CB1-59A5-4C08-9239-9C2D18359EC2}"/>
          </ac:spMkLst>
        </pc:spChg>
        <pc:spChg chg="add mod">
          <ac:chgData name="Payas Rajan" userId="b4d7a471c62507d3" providerId="LiveId" clId="{29D00446-3BB0-453E-A829-5B321AD34F8A}" dt="2020-05-09T16:33:33.313" v="1022" actId="14100"/>
          <ac:spMkLst>
            <pc:docMk/>
            <pc:sldMk cId="3274040529" sldId="272"/>
            <ac:spMk id="13" creationId="{81B7FA29-0167-4F67-9ED9-D8162F3D00C2}"/>
          </ac:spMkLst>
        </pc:spChg>
        <pc:picChg chg="del">
          <ac:chgData name="Payas Rajan" userId="b4d7a471c62507d3" providerId="LiveId" clId="{29D00446-3BB0-453E-A829-5B321AD34F8A}" dt="2020-05-09T16:15:50.995" v="841" actId="478"/>
          <ac:picMkLst>
            <pc:docMk/>
            <pc:sldMk cId="3274040529" sldId="272"/>
            <ac:picMk id="5" creationId="{900328D9-EE9A-4375-9258-68450AD9C161}"/>
          </ac:picMkLst>
        </pc:picChg>
        <pc:picChg chg="add del mod">
          <ac:chgData name="Payas Rajan" userId="b4d7a471c62507d3" providerId="LiveId" clId="{29D00446-3BB0-453E-A829-5B321AD34F8A}" dt="2020-05-09T16:29:55.188" v="1002" actId="478"/>
          <ac:picMkLst>
            <pc:docMk/>
            <pc:sldMk cId="3274040529" sldId="272"/>
            <ac:picMk id="6" creationId="{E48B7379-0B0D-404B-970E-0189096ECFF9}"/>
          </ac:picMkLst>
        </pc:picChg>
        <pc:picChg chg="add mod ord">
          <ac:chgData name="Payas Rajan" userId="b4d7a471c62507d3" providerId="LiveId" clId="{29D00446-3BB0-453E-A829-5B321AD34F8A}" dt="2020-05-09T16:38:17.472" v="1023" actId="167"/>
          <ac:picMkLst>
            <pc:docMk/>
            <pc:sldMk cId="3274040529" sldId="272"/>
            <ac:picMk id="11" creationId="{A4011FE4-CF17-480F-B4B6-9E4641B91E11}"/>
          </ac:picMkLst>
        </pc:picChg>
      </pc:sldChg>
      <pc:sldChg chg="modSp new mod">
        <pc:chgData name="Payas Rajan" userId="b4d7a471c62507d3" providerId="LiveId" clId="{29D00446-3BB0-453E-A829-5B321AD34F8A}" dt="2020-05-09T19:31:44.656" v="3360" actId="20577"/>
        <pc:sldMkLst>
          <pc:docMk/>
          <pc:sldMk cId="69264739" sldId="273"/>
        </pc:sldMkLst>
        <pc:spChg chg="mod">
          <ac:chgData name="Payas Rajan" userId="b4d7a471c62507d3" providerId="LiveId" clId="{29D00446-3BB0-453E-A829-5B321AD34F8A}" dt="2020-05-09T19:31:44.656" v="3360" actId="20577"/>
          <ac:spMkLst>
            <pc:docMk/>
            <pc:sldMk cId="69264739" sldId="273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17:05:21.377" v="1643" actId="20577"/>
          <ac:spMkLst>
            <pc:docMk/>
            <pc:sldMk cId="69264739" sldId="273"/>
            <ac:spMk id="3" creationId="{864B21C0-B0DB-4D6A-A8D7-41D7BB0C5DAA}"/>
          </ac:spMkLst>
        </pc:spChg>
      </pc:sldChg>
      <pc:sldChg chg="addSp delSp modSp add mod">
        <pc:chgData name="Payas Rajan" userId="b4d7a471c62507d3" providerId="LiveId" clId="{29D00446-3BB0-453E-A829-5B321AD34F8A}" dt="2020-05-09T16:47:06.045" v="1285" actId="255"/>
        <pc:sldMkLst>
          <pc:docMk/>
          <pc:sldMk cId="3492019067" sldId="274"/>
        </pc:sldMkLst>
        <pc:spChg chg="del">
          <ac:chgData name="Payas Rajan" userId="b4d7a471c62507d3" providerId="LiveId" clId="{29D00446-3BB0-453E-A829-5B321AD34F8A}" dt="2020-05-09T16:44:23.024" v="1187" actId="478"/>
          <ac:spMkLst>
            <pc:docMk/>
            <pc:sldMk cId="3492019067" sldId="274"/>
            <ac:spMk id="2" creationId="{166E611E-A588-4018-B5D6-6259BDE4FB8F}"/>
          </ac:spMkLst>
        </pc:spChg>
        <pc:spChg chg="add del mod">
          <ac:chgData name="Payas Rajan" userId="b4d7a471c62507d3" providerId="LiveId" clId="{29D00446-3BB0-453E-A829-5B321AD34F8A}" dt="2020-05-09T16:43:55.317" v="1178"/>
          <ac:spMkLst>
            <pc:docMk/>
            <pc:sldMk cId="3492019067" sldId="274"/>
            <ac:spMk id="7" creationId="{9A483FF8-DEE6-4D59-B140-C753A9D0997C}"/>
          </ac:spMkLst>
        </pc:spChg>
        <pc:spChg chg="add del mod">
          <ac:chgData name="Payas Rajan" userId="b4d7a471c62507d3" providerId="LiveId" clId="{29D00446-3BB0-453E-A829-5B321AD34F8A}" dt="2020-05-09T16:44:25.770" v="1188" actId="478"/>
          <ac:spMkLst>
            <pc:docMk/>
            <pc:sldMk cId="3492019067" sldId="274"/>
            <ac:spMk id="11" creationId="{C6E414CE-E0E7-4B8B-B27A-F3DADA6E7617}"/>
          </ac:spMkLst>
        </pc:spChg>
        <pc:spChg chg="add mod">
          <ac:chgData name="Payas Rajan" userId="b4d7a471c62507d3" providerId="LiveId" clId="{29D00446-3BB0-453E-A829-5B321AD34F8A}" dt="2020-05-09T16:47:06.045" v="1285" actId="255"/>
          <ac:spMkLst>
            <pc:docMk/>
            <pc:sldMk cId="3492019067" sldId="274"/>
            <ac:spMk id="12" creationId="{5D01E6DB-C770-49C7-AB64-D4467AD4DFDF}"/>
          </ac:spMkLst>
        </pc:spChg>
        <pc:picChg chg="del">
          <ac:chgData name="Payas Rajan" userId="b4d7a471c62507d3" providerId="LiveId" clId="{29D00446-3BB0-453E-A829-5B321AD34F8A}" dt="2020-05-09T16:43:51.052" v="1177" actId="478"/>
          <ac:picMkLst>
            <pc:docMk/>
            <pc:sldMk cId="3492019067" sldId="274"/>
            <ac:picMk id="4" creationId="{ECCCA036-01A4-45D0-A129-3DECC88F4542}"/>
          </ac:picMkLst>
        </pc:picChg>
        <pc:picChg chg="add del mod">
          <ac:chgData name="Payas Rajan" userId="b4d7a471c62507d3" providerId="LiveId" clId="{29D00446-3BB0-453E-A829-5B321AD34F8A}" dt="2020-05-09T16:43:57.479" v="1181" actId="478"/>
          <ac:picMkLst>
            <pc:docMk/>
            <pc:sldMk cId="3492019067" sldId="274"/>
            <ac:picMk id="5" creationId="{DBF0774E-62D2-446B-B138-CA10ADF1619D}"/>
          </ac:picMkLst>
        </pc:picChg>
        <pc:picChg chg="add mod">
          <ac:chgData name="Payas Rajan" userId="b4d7a471c62507d3" providerId="LiveId" clId="{29D00446-3BB0-453E-A829-5B321AD34F8A}" dt="2020-05-09T16:46:51.403" v="1283" actId="1076"/>
          <ac:picMkLst>
            <pc:docMk/>
            <pc:sldMk cId="3492019067" sldId="274"/>
            <ac:picMk id="9" creationId="{1EF53639-0A3F-4004-9A0E-217715403A40}"/>
          </ac:picMkLst>
        </pc:picChg>
      </pc:sldChg>
      <pc:sldChg chg="modSp add mod">
        <pc:chgData name="Payas Rajan" userId="b4d7a471c62507d3" providerId="LiveId" clId="{29D00446-3BB0-453E-A829-5B321AD34F8A}" dt="2020-05-09T17:16:19.505" v="2482" actId="20577"/>
        <pc:sldMkLst>
          <pc:docMk/>
          <pc:sldMk cId="1459903256" sldId="275"/>
        </pc:sldMkLst>
        <pc:spChg chg="mod">
          <ac:chgData name="Payas Rajan" userId="b4d7a471c62507d3" providerId="LiveId" clId="{29D00446-3BB0-453E-A829-5B321AD34F8A}" dt="2020-05-09T17:16:19.505" v="2482" actId="20577"/>
          <ac:spMkLst>
            <pc:docMk/>
            <pc:sldMk cId="1459903256" sldId="275"/>
            <ac:spMk id="2" creationId="{AFBE51F2-DE84-4A97-B145-EF78A519CC40}"/>
          </ac:spMkLst>
        </pc:spChg>
      </pc:sldChg>
      <pc:sldChg chg="modSp add mod">
        <pc:chgData name="Payas Rajan" userId="b4d7a471c62507d3" providerId="LiveId" clId="{29D00446-3BB0-453E-A829-5B321AD34F8A}" dt="2020-05-09T19:31:48.960" v="3363" actId="20577"/>
        <pc:sldMkLst>
          <pc:docMk/>
          <pc:sldMk cId="222815882" sldId="276"/>
        </pc:sldMkLst>
        <pc:spChg chg="mod">
          <ac:chgData name="Payas Rajan" userId="b4d7a471c62507d3" providerId="LiveId" clId="{29D00446-3BB0-453E-A829-5B321AD34F8A}" dt="2020-05-09T19:31:48.960" v="3363" actId="20577"/>
          <ac:spMkLst>
            <pc:docMk/>
            <pc:sldMk cId="222815882" sldId="276"/>
            <ac:spMk id="2" creationId="{AA39356D-E16C-48A4-8BFE-86ED724C88D8}"/>
          </ac:spMkLst>
        </pc:spChg>
      </pc:sldChg>
      <pc:sldChg chg="addSp modSp add mod">
        <pc:chgData name="Payas Rajan" userId="b4d7a471c62507d3" providerId="LiveId" clId="{29D00446-3BB0-453E-A829-5B321AD34F8A}" dt="2020-05-09T20:15:36.792" v="3492" actId="20577"/>
        <pc:sldMkLst>
          <pc:docMk/>
          <pc:sldMk cId="3072565633" sldId="277"/>
        </pc:sldMkLst>
        <pc:spChg chg="mod">
          <ac:chgData name="Payas Rajan" userId="b4d7a471c62507d3" providerId="LiveId" clId="{29D00446-3BB0-453E-A829-5B321AD34F8A}" dt="2020-05-09T19:31:55.679" v="3366" actId="20577"/>
          <ac:spMkLst>
            <pc:docMk/>
            <pc:sldMk cId="3072565633" sldId="277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20:15:36.792" v="3492" actId="20577"/>
          <ac:spMkLst>
            <pc:docMk/>
            <pc:sldMk cId="3072565633" sldId="277"/>
            <ac:spMk id="3" creationId="{864B21C0-B0DB-4D6A-A8D7-41D7BB0C5DAA}"/>
          </ac:spMkLst>
        </pc:spChg>
        <pc:picChg chg="add mod">
          <ac:chgData name="Payas Rajan" userId="b4d7a471c62507d3" providerId="LiveId" clId="{29D00446-3BB0-453E-A829-5B321AD34F8A}" dt="2020-05-09T17:06:18.905" v="1650" actId="1076"/>
          <ac:picMkLst>
            <pc:docMk/>
            <pc:sldMk cId="3072565633" sldId="277"/>
            <ac:picMk id="5" creationId="{59FEE7CE-ADF3-4565-9ABA-9713E54E3010}"/>
          </ac:picMkLst>
        </pc:picChg>
      </pc:sldChg>
      <pc:sldChg chg="delSp modSp add mod ord">
        <pc:chgData name="Payas Rajan" userId="b4d7a471c62507d3" providerId="LiveId" clId="{29D00446-3BB0-453E-A829-5B321AD34F8A}" dt="2020-05-09T20:22:29.910" v="3514" actId="20577"/>
        <pc:sldMkLst>
          <pc:docMk/>
          <pc:sldMk cId="667181145" sldId="278"/>
        </pc:sldMkLst>
        <pc:spChg chg="mod">
          <ac:chgData name="Payas Rajan" userId="b4d7a471c62507d3" providerId="LiveId" clId="{29D00446-3BB0-453E-A829-5B321AD34F8A}" dt="2020-05-09T17:10:13.833" v="1907" actId="20577"/>
          <ac:spMkLst>
            <pc:docMk/>
            <pc:sldMk cId="667181145" sldId="278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20:22:29.910" v="3514" actId="20577"/>
          <ac:spMkLst>
            <pc:docMk/>
            <pc:sldMk cId="667181145" sldId="278"/>
            <ac:spMk id="3" creationId="{864B21C0-B0DB-4D6A-A8D7-41D7BB0C5DAA}"/>
          </ac:spMkLst>
        </pc:spChg>
        <pc:picChg chg="del">
          <ac:chgData name="Payas Rajan" userId="b4d7a471c62507d3" providerId="LiveId" clId="{29D00446-3BB0-453E-A829-5B321AD34F8A}" dt="2020-05-09T17:12:34.723" v="2133" actId="478"/>
          <ac:picMkLst>
            <pc:docMk/>
            <pc:sldMk cId="667181145" sldId="278"/>
            <ac:picMk id="5" creationId="{59FEE7CE-ADF3-4565-9ABA-9713E54E3010}"/>
          </ac:picMkLst>
        </pc:picChg>
      </pc:sldChg>
      <pc:sldChg chg="add del">
        <pc:chgData name="Payas Rajan" userId="b4d7a471c62507d3" providerId="LiveId" clId="{29D00446-3BB0-453E-A829-5B321AD34F8A}" dt="2020-05-09T17:05:57.923" v="1646"/>
        <pc:sldMkLst>
          <pc:docMk/>
          <pc:sldMk cId="4077935298" sldId="278"/>
        </pc:sldMkLst>
      </pc:sldChg>
      <pc:sldChg chg="modSp new mod">
        <pc:chgData name="Payas Rajan" userId="b4d7a471c62507d3" providerId="LiveId" clId="{29D00446-3BB0-453E-A829-5B321AD34F8A}" dt="2020-05-09T17:27:41.669" v="2767" actId="20577"/>
        <pc:sldMkLst>
          <pc:docMk/>
          <pc:sldMk cId="2076390905" sldId="279"/>
        </pc:sldMkLst>
        <pc:spChg chg="mod">
          <ac:chgData name="Payas Rajan" userId="b4d7a471c62507d3" providerId="LiveId" clId="{29D00446-3BB0-453E-A829-5B321AD34F8A}" dt="2020-05-09T17:27:41.669" v="2767" actId="20577"/>
          <ac:spMkLst>
            <pc:docMk/>
            <pc:sldMk cId="2076390905" sldId="279"/>
            <ac:spMk id="2" creationId="{F07AD957-8968-4B7B-A85B-326D179CFB7D}"/>
          </ac:spMkLst>
        </pc:spChg>
        <pc:spChg chg="mod">
          <ac:chgData name="Payas Rajan" userId="b4d7a471c62507d3" providerId="LiveId" clId="{29D00446-3BB0-453E-A829-5B321AD34F8A}" dt="2020-05-09T17:15:07.546" v="2432" actId="207"/>
          <ac:spMkLst>
            <pc:docMk/>
            <pc:sldMk cId="2076390905" sldId="279"/>
            <ac:spMk id="3" creationId="{DFB5E326-A5FE-44C9-A401-A58F7B3FE4CB}"/>
          </ac:spMkLst>
        </pc:spChg>
      </pc:sldChg>
      <pc:sldChg chg="delSp modSp new mod">
        <pc:chgData name="Payas Rajan" userId="b4d7a471c62507d3" providerId="LiveId" clId="{29D00446-3BB0-453E-A829-5B321AD34F8A}" dt="2020-05-09T17:16:35.933" v="2504" actId="20577"/>
        <pc:sldMkLst>
          <pc:docMk/>
          <pc:sldMk cId="3873717677" sldId="280"/>
        </pc:sldMkLst>
        <pc:spChg chg="mod">
          <ac:chgData name="Payas Rajan" userId="b4d7a471c62507d3" providerId="LiveId" clId="{29D00446-3BB0-453E-A829-5B321AD34F8A}" dt="2020-05-09T17:16:35.933" v="2504" actId="20577"/>
          <ac:spMkLst>
            <pc:docMk/>
            <pc:sldMk cId="3873717677" sldId="280"/>
            <ac:spMk id="2" creationId="{A44208E5-FAB7-4891-BF9B-B44246F970A8}"/>
          </ac:spMkLst>
        </pc:spChg>
        <pc:spChg chg="del">
          <ac:chgData name="Payas Rajan" userId="b4d7a471c62507d3" providerId="LiveId" clId="{29D00446-3BB0-453E-A829-5B321AD34F8A}" dt="2020-05-09T17:15:58.433" v="2447" actId="478"/>
          <ac:spMkLst>
            <pc:docMk/>
            <pc:sldMk cId="3873717677" sldId="280"/>
            <ac:spMk id="3" creationId="{CB4AFE47-6880-4399-84DA-E33E0C183E83}"/>
          </ac:spMkLst>
        </pc:spChg>
      </pc:sldChg>
      <pc:sldChg chg="add">
        <pc:chgData name="Payas Rajan" userId="b4d7a471c62507d3" providerId="LiveId" clId="{29D00446-3BB0-453E-A829-5B321AD34F8A}" dt="2020-05-09T17:16:05.375" v="2448"/>
        <pc:sldMkLst>
          <pc:docMk/>
          <pc:sldMk cId="2614292958" sldId="281"/>
        </pc:sldMkLst>
      </pc:sldChg>
      <pc:sldChg chg="addSp modSp new">
        <pc:chgData name="Payas Rajan" userId="b4d7a471c62507d3" providerId="LiveId" clId="{29D00446-3BB0-453E-A829-5B321AD34F8A}" dt="2020-05-09T17:20:17.045" v="2754"/>
        <pc:sldMkLst>
          <pc:docMk/>
          <pc:sldMk cId="1974144663" sldId="282"/>
        </pc:sldMkLst>
        <pc:picChg chg="add mod">
          <ac:chgData name="Payas Rajan" userId="b4d7a471c62507d3" providerId="LiveId" clId="{29D00446-3BB0-453E-A829-5B321AD34F8A}" dt="2020-05-09T17:20:17.045" v="2754"/>
          <ac:picMkLst>
            <pc:docMk/>
            <pc:sldMk cId="1974144663" sldId="282"/>
            <ac:picMk id="3" creationId="{CC936237-76D0-4FF7-8DCC-350137702BB8}"/>
          </ac:picMkLst>
        </pc:picChg>
      </pc:sldChg>
      <pc:sldChg chg="addSp modSp new">
        <pc:chgData name="Payas Rajan" userId="b4d7a471c62507d3" providerId="LiveId" clId="{29D00446-3BB0-453E-A829-5B321AD34F8A}" dt="2020-05-09T17:20:39.700" v="2756"/>
        <pc:sldMkLst>
          <pc:docMk/>
          <pc:sldMk cId="3706093883" sldId="283"/>
        </pc:sldMkLst>
        <pc:picChg chg="add mod">
          <ac:chgData name="Payas Rajan" userId="b4d7a471c62507d3" providerId="LiveId" clId="{29D00446-3BB0-453E-A829-5B321AD34F8A}" dt="2020-05-09T17:20:39.700" v="2756"/>
          <ac:picMkLst>
            <pc:docMk/>
            <pc:sldMk cId="3706093883" sldId="283"/>
            <ac:picMk id="3" creationId="{3C33DD19-2936-4486-85EF-F65D6BEFE4F3}"/>
          </ac:picMkLst>
        </pc:picChg>
      </pc:sldChg>
      <pc:sldChg chg="addSp modSp new">
        <pc:chgData name="Payas Rajan" userId="b4d7a471c62507d3" providerId="LiveId" clId="{29D00446-3BB0-453E-A829-5B321AD34F8A}" dt="2020-05-09T17:21:41.468" v="2758"/>
        <pc:sldMkLst>
          <pc:docMk/>
          <pc:sldMk cId="2401308366" sldId="284"/>
        </pc:sldMkLst>
        <pc:picChg chg="add mod">
          <ac:chgData name="Payas Rajan" userId="b4d7a471c62507d3" providerId="LiveId" clId="{29D00446-3BB0-453E-A829-5B321AD34F8A}" dt="2020-05-09T17:21:41.468" v="2758"/>
          <ac:picMkLst>
            <pc:docMk/>
            <pc:sldMk cId="2401308366" sldId="284"/>
            <ac:picMk id="3" creationId="{1F668994-D980-4AFC-81EB-BDC85407CB63}"/>
          </ac:picMkLst>
        </pc:picChg>
      </pc:sldChg>
      <pc:sldChg chg="addSp modSp new">
        <pc:chgData name="Payas Rajan" userId="b4d7a471c62507d3" providerId="LiveId" clId="{29D00446-3BB0-453E-A829-5B321AD34F8A}" dt="2020-05-09T17:22:49.319" v="2760"/>
        <pc:sldMkLst>
          <pc:docMk/>
          <pc:sldMk cId="2198069880" sldId="285"/>
        </pc:sldMkLst>
        <pc:picChg chg="add mod">
          <ac:chgData name="Payas Rajan" userId="b4d7a471c62507d3" providerId="LiveId" clId="{29D00446-3BB0-453E-A829-5B321AD34F8A}" dt="2020-05-09T17:22:49.319" v="2760"/>
          <ac:picMkLst>
            <pc:docMk/>
            <pc:sldMk cId="2198069880" sldId="285"/>
            <ac:picMk id="3" creationId="{997CBAF9-8F7A-42D2-8F90-D51B7E2320E4}"/>
          </ac:picMkLst>
        </pc:picChg>
      </pc:sldChg>
      <pc:sldChg chg="addSp modSp new mod">
        <pc:chgData name="Payas Rajan" userId="b4d7a471c62507d3" providerId="LiveId" clId="{29D00446-3BB0-453E-A829-5B321AD34F8A}" dt="2020-05-09T17:30:38.018" v="2798" actId="1076"/>
        <pc:sldMkLst>
          <pc:docMk/>
          <pc:sldMk cId="2453856572" sldId="286"/>
        </pc:sldMkLst>
        <pc:spChg chg="add mod">
          <ac:chgData name="Payas Rajan" userId="b4d7a471c62507d3" providerId="LiveId" clId="{29D00446-3BB0-453E-A829-5B321AD34F8A}" dt="2020-05-09T17:30:38.018" v="2798" actId="1076"/>
          <ac:spMkLst>
            <pc:docMk/>
            <pc:sldMk cId="2453856572" sldId="286"/>
            <ac:spMk id="3" creationId="{6A1BE5F4-768C-4318-B0AC-B93BBE80027E}"/>
          </ac:spMkLst>
        </pc:spChg>
        <pc:picChg chg="add mod">
          <ac:chgData name="Payas Rajan" userId="b4d7a471c62507d3" providerId="LiveId" clId="{29D00446-3BB0-453E-A829-5B321AD34F8A}" dt="2020-05-09T17:30:07.206" v="2771" actId="1076"/>
          <ac:picMkLst>
            <pc:docMk/>
            <pc:sldMk cId="2453856572" sldId="286"/>
            <ac:picMk id="2" creationId="{532192BA-B3B3-4B38-889C-F25E4086727D}"/>
          </ac:picMkLst>
        </pc:picChg>
      </pc:sldChg>
      <pc:sldChg chg="modSp new mod">
        <pc:chgData name="Payas Rajan" userId="b4d7a471c62507d3" providerId="LiveId" clId="{29D00446-3BB0-453E-A829-5B321AD34F8A}" dt="2020-05-09T20:23:54.205" v="3683" actId="21"/>
        <pc:sldMkLst>
          <pc:docMk/>
          <pc:sldMk cId="2615535953" sldId="287"/>
        </pc:sldMkLst>
        <pc:spChg chg="mod">
          <ac:chgData name="Payas Rajan" userId="b4d7a471c62507d3" providerId="LiveId" clId="{29D00446-3BB0-453E-A829-5B321AD34F8A}" dt="2020-05-09T20:23:48.905" v="3682" actId="20577"/>
          <ac:spMkLst>
            <pc:docMk/>
            <pc:sldMk cId="2615535953" sldId="287"/>
            <ac:spMk id="2" creationId="{7F6D13E4-D223-4BC0-83FC-31E52343C6F0}"/>
          </ac:spMkLst>
        </pc:spChg>
        <pc:spChg chg="mod">
          <ac:chgData name="Payas Rajan" userId="b4d7a471c62507d3" providerId="LiveId" clId="{29D00446-3BB0-453E-A829-5B321AD34F8A}" dt="2020-05-09T20:23:54.205" v="3683" actId="21"/>
          <ac:spMkLst>
            <pc:docMk/>
            <pc:sldMk cId="2615535953" sldId="287"/>
            <ac:spMk id="3" creationId="{BBAC08D0-2E65-4B8F-9876-E382445E3BA5}"/>
          </ac:spMkLst>
        </pc:spChg>
      </pc:sldChg>
      <pc:sldChg chg="add">
        <pc:chgData name="Payas Rajan" userId="b4d7a471c62507d3" providerId="LiveId" clId="{29D00446-3BB0-453E-A829-5B321AD34F8A}" dt="2020-05-09T19:25:43.129" v="3191"/>
        <pc:sldMkLst>
          <pc:docMk/>
          <pc:sldMk cId="1824351213" sldId="288"/>
        </pc:sldMkLst>
      </pc:sldChg>
      <pc:sldChg chg="addSp delSp modSp new del mod">
        <pc:chgData name="Payas Rajan" userId="b4d7a471c62507d3" providerId="LiveId" clId="{29D00446-3BB0-453E-A829-5B321AD34F8A}" dt="2020-05-09T19:25:40.147" v="3190" actId="2696"/>
        <pc:sldMkLst>
          <pc:docMk/>
          <pc:sldMk cId="2277534691" sldId="288"/>
        </pc:sldMkLst>
        <pc:spChg chg="mod">
          <ac:chgData name="Payas Rajan" userId="b4d7a471c62507d3" providerId="LiveId" clId="{29D00446-3BB0-453E-A829-5B321AD34F8A}" dt="2020-05-09T19:01:56.377" v="3144" actId="20577"/>
          <ac:spMkLst>
            <pc:docMk/>
            <pc:sldMk cId="2277534691" sldId="288"/>
            <ac:spMk id="2" creationId="{8743155C-9121-49A0-BFB1-2C2C3BC6050F}"/>
          </ac:spMkLst>
        </pc:spChg>
        <pc:spChg chg="del">
          <ac:chgData name="Payas Rajan" userId="b4d7a471c62507d3" providerId="LiveId" clId="{29D00446-3BB0-453E-A829-5B321AD34F8A}" dt="2020-05-09T19:00:49.481" v="3079"/>
          <ac:spMkLst>
            <pc:docMk/>
            <pc:sldMk cId="2277534691" sldId="288"/>
            <ac:spMk id="3" creationId="{478F9A1D-39F0-470C-B2A2-6891322E3F69}"/>
          </ac:spMkLst>
        </pc:spChg>
        <pc:picChg chg="add mod">
          <ac:chgData name="Payas Rajan" userId="b4d7a471c62507d3" providerId="LiveId" clId="{29D00446-3BB0-453E-A829-5B321AD34F8A}" dt="2020-05-09T19:03:13.641" v="3172" actId="1076"/>
          <ac:picMkLst>
            <pc:docMk/>
            <pc:sldMk cId="2277534691" sldId="288"/>
            <ac:picMk id="4" creationId="{385ECD26-8519-4B47-B5A0-32AF04117C3E}"/>
          </ac:picMkLst>
        </pc:picChg>
      </pc:sldChg>
      <pc:sldChg chg="addSp delSp modSp new del mod">
        <pc:chgData name="Payas Rajan" userId="b4d7a471c62507d3" providerId="LiveId" clId="{29D00446-3BB0-453E-A829-5B321AD34F8A}" dt="2020-05-09T19:25:40.147" v="3190" actId="2696"/>
        <pc:sldMkLst>
          <pc:docMk/>
          <pc:sldMk cId="202921971" sldId="289"/>
        </pc:sldMkLst>
        <pc:spChg chg="mod">
          <ac:chgData name="Payas Rajan" userId="b4d7a471c62507d3" providerId="LiveId" clId="{29D00446-3BB0-453E-A829-5B321AD34F8A}" dt="2020-05-09T19:03:27.676" v="3188" actId="20577"/>
          <ac:spMkLst>
            <pc:docMk/>
            <pc:sldMk cId="202921971" sldId="289"/>
            <ac:spMk id="2" creationId="{3EA04D9D-6460-4C82-8BF7-4E13E28EA77C}"/>
          </ac:spMkLst>
        </pc:spChg>
        <pc:spChg chg="del">
          <ac:chgData name="Payas Rajan" userId="b4d7a471c62507d3" providerId="LiveId" clId="{29D00446-3BB0-453E-A829-5B321AD34F8A}" dt="2020-05-09T19:03:19.276" v="3174"/>
          <ac:spMkLst>
            <pc:docMk/>
            <pc:sldMk cId="202921971" sldId="289"/>
            <ac:spMk id="3" creationId="{B0812C04-C5B3-4954-8DDA-8290228CA53E}"/>
          </ac:spMkLst>
        </pc:spChg>
        <pc:picChg chg="add mod">
          <ac:chgData name="Payas Rajan" userId="b4d7a471c62507d3" providerId="LiveId" clId="{29D00446-3BB0-453E-A829-5B321AD34F8A}" dt="2020-05-09T19:03:19.276" v="3174"/>
          <ac:picMkLst>
            <pc:docMk/>
            <pc:sldMk cId="202921971" sldId="289"/>
            <ac:picMk id="4" creationId="{30006030-6D1A-492D-8B07-19B25F5862D8}"/>
          </ac:picMkLst>
        </pc:picChg>
      </pc:sldChg>
      <pc:sldChg chg="add">
        <pc:chgData name="Payas Rajan" userId="b4d7a471c62507d3" providerId="LiveId" clId="{29D00446-3BB0-453E-A829-5B321AD34F8A}" dt="2020-05-09T19:25:43.129" v="3191"/>
        <pc:sldMkLst>
          <pc:docMk/>
          <pc:sldMk cId="2216757136" sldId="289"/>
        </pc:sldMkLst>
      </pc:sldChg>
      <pc:sldChg chg="addSp delSp modSp new mod ord">
        <pc:chgData name="Payas Rajan" userId="b4d7a471c62507d3" providerId="LiveId" clId="{29D00446-3BB0-453E-A829-5B321AD34F8A}" dt="2020-05-09T19:37:59.124" v="3427"/>
        <pc:sldMkLst>
          <pc:docMk/>
          <pc:sldMk cId="1002677367" sldId="290"/>
        </pc:sldMkLst>
        <pc:spChg chg="add mod">
          <ac:chgData name="Payas Rajan" userId="b4d7a471c62507d3" providerId="LiveId" clId="{29D00446-3BB0-453E-A829-5B321AD34F8A}" dt="2020-05-09T19:31:06.872" v="3359" actId="20577"/>
          <ac:spMkLst>
            <pc:docMk/>
            <pc:sldMk cId="1002677367" sldId="290"/>
            <ac:spMk id="4" creationId="{6446B350-B0C5-4A02-ADF5-082F2B5FF2E1}"/>
          </ac:spMkLst>
        </pc:spChg>
        <pc:picChg chg="add del">
          <ac:chgData name="Payas Rajan" userId="b4d7a471c62507d3" providerId="LiveId" clId="{29D00446-3BB0-453E-A829-5B321AD34F8A}" dt="2020-05-09T19:29:28.536" v="3225" actId="478"/>
          <ac:picMkLst>
            <pc:docMk/>
            <pc:sldMk cId="1002677367" sldId="290"/>
            <ac:picMk id="2" creationId="{BF7D1A55-214F-498F-9E65-8E1FC63A9CAD}"/>
          </ac:picMkLst>
        </pc:picChg>
        <pc:picChg chg="add mod">
          <ac:chgData name="Payas Rajan" userId="b4d7a471c62507d3" providerId="LiveId" clId="{29D00446-3BB0-453E-A829-5B321AD34F8A}" dt="2020-05-09T19:31:03.024" v="3358" actId="1036"/>
          <ac:picMkLst>
            <pc:docMk/>
            <pc:sldMk cId="1002677367" sldId="290"/>
            <ac:picMk id="3" creationId="{B223065A-8DC3-4EC1-8BE5-498F0DE66C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899A-83C4-4537-98F1-A8AD3DF5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2BE55-A0F5-4736-BF4F-E54308FEB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2820-F87C-4F3D-909B-64664069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4D33-9A99-4BB7-9641-DB00F3D1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116A-4A8A-412C-B126-B105A82A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8D1D-8D44-44C6-8D9C-0EF99230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3362-A9F2-4686-AC22-DBF70F1E0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D91E-7EDB-40F8-BE69-B73B7CA8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5163A-E8CA-42AF-9110-B7E47A0C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956B-90E0-4A86-93C6-0EC4316F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704D6-E9A1-4C9F-B128-A2039623A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91568-FC5C-4A3B-9D11-BCEFC53FA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0843-6578-49C1-95D2-CACB32B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8BC3-2FB6-4A1D-835C-72A4F660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873F-9FEF-4B0C-B455-42806767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1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DB49-D473-4646-AB36-149F41EF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8462-F1D0-4D9D-9B11-FB0106F7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70214-1218-4224-91BE-FEED26B3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3315-D7AF-4DCE-B22A-24F2F79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BA98-14AA-42D8-A7F5-337AF855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A87E-7952-4579-A510-26E67A8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FAF5-019D-4FD4-B957-CA7E0006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D90F-3514-443D-9C12-226EE431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6DB-D533-458C-8CAE-2BCA80D8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C741-A286-4289-A471-2E9E51BA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E5CC-C08C-4F39-B89E-3AF68B3D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09E8-9277-4B85-A41D-6F571474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29F1B-6CF8-4897-BB87-6B4D2267B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CA41F-2C9C-4919-AB92-013E099F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F6B8D-B68F-4059-AFF5-BBBD844B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5D89E-42BC-49F6-88C9-22C0147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77F8-8AE5-4498-BC24-BFFE0FD3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E834E-4C6C-43E8-9977-70524786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B6AD-903F-4FFF-87D3-8F3A14281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43D37-73A2-44A7-AD9E-17D41F601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E8ED0-AF53-43F6-9FF0-437030B3B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9E806-DB49-4F5A-AE36-0F4D4555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7A33B-A8C9-4A3F-AD6C-BB7AC452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DF9EE-370F-47AE-886C-3E850D8D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8A2-0918-4BE9-A3C4-068D2600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9514D-7C32-49FD-8449-1730941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7F529-1A25-4F2A-88A8-D881D502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6209-31F6-42CB-A3D8-C7E099B5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F5965-8EE8-474D-BEAE-222932B0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702B2-A2BB-4CA6-9874-A01EA269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CC783-21C4-442F-AD0B-5B727B1C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0E4F-0516-4FCA-9B51-4B155DCF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1DC9-1794-4127-8460-7CBF2C52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276A8-3668-4E0E-9606-AB292683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A834-DC0D-4FDF-9EFF-CB6D1E23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B06B7-D0C7-4AF0-8334-4229103E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CE5E2-EE5C-49FB-8525-EBD98B7C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C90D-0E1C-4C28-ACBB-E5FAB79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87876-68DE-40B8-8F76-1086B99D6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8ADA3-9D7E-4972-9200-AAD2F303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37930-297C-4453-91EB-7E3AA719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D0D3-F167-42DB-ADF4-310352F0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01CC9-3ED1-4407-BFB3-1D120672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A5767-7DFD-4A84-8EDA-AB028A68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12291-6CB7-4239-B642-9D4ED651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5234-92C7-4534-AA1E-9FD209D44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3803-5FF2-4485-8317-11131BF10C4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639E-0780-4A87-96A8-59809D7BD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6A838-BCFA-4540-A4C6-8A5F91FA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AB49-0CD6-4B27-A48D-8048C6662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Barlow Black" panose="00000A00000000000000" pitchFamily="2" charset="0"/>
              </a:rPr>
              <a:t>Supercharged Dijkstra’s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B652-A750-4EED-B079-30513C289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750950" cy="266541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arlow Black" panose="00000A00000000000000" pitchFamily="2" charset="0"/>
              </a:rPr>
              <a:t>Computing ‘shortest’ paths on </a:t>
            </a:r>
            <a:br>
              <a:rPr lang="en-US" sz="2800" dirty="0">
                <a:latin typeface="Barlow Black" panose="00000A00000000000000" pitchFamily="2" charset="0"/>
              </a:rPr>
            </a:br>
            <a:r>
              <a:rPr lang="en-US" sz="2800" dirty="0">
                <a:latin typeface="Barlow Black" panose="00000A00000000000000" pitchFamily="2" charset="0"/>
              </a:rPr>
              <a:t>large road graphs in microseconds!</a:t>
            </a:r>
          </a:p>
          <a:p>
            <a:pPr algn="l"/>
            <a:endParaRPr lang="en-US" sz="2800" dirty="0">
              <a:latin typeface="Barlow Black" panose="00000A00000000000000" pitchFamily="2" charset="0"/>
            </a:endParaRPr>
          </a:p>
          <a:p>
            <a:pPr algn="l"/>
            <a:r>
              <a:rPr lang="en-US" sz="2800" dirty="0">
                <a:latin typeface="Barlow Black" panose="00000A00000000000000" pitchFamily="2" charset="0"/>
              </a:rPr>
              <a:t>Payas Rajan</a:t>
            </a:r>
          </a:p>
          <a:p>
            <a:pPr algn="l"/>
            <a:r>
              <a:rPr lang="en-US" sz="2800" dirty="0">
                <a:latin typeface="Barlow Black" panose="00000A00000000000000" pitchFamily="2" charset="0"/>
              </a:rPr>
              <a:t>@</a:t>
            </a:r>
            <a:r>
              <a:rPr lang="en-US" sz="2800" dirty="0" err="1">
                <a:latin typeface="Barlow Black" panose="00000A00000000000000" pitchFamily="2" charset="0"/>
              </a:rPr>
              <a:t>PayasR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38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1959 paper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44D81-C068-418E-BDDF-278CF203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1887432"/>
            <a:ext cx="6172200" cy="25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108A3-81B1-4AA1-80E0-618788E3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8" y="5305425"/>
            <a:ext cx="11745964" cy="724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49322B-FDD2-4F43-B4E2-1E8987327EB1}"/>
              </a:ext>
            </a:extLst>
          </p:cNvPr>
          <p:cNvSpPr/>
          <p:nvPr/>
        </p:nvSpPr>
        <p:spPr>
          <a:xfrm>
            <a:off x="8464492" y="2902591"/>
            <a:ext cx="898583" cy="3458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A648E6-3B5D-45CB-B64B-BB6BF9DE1786}"/>
              </a:ext>
            </a:extLst>
          </p:cNvPr>
          <p:cNvCxnSpPr>
            <a:cxnSpLocks/>
          </p:cNvCxnSpPr>
          <p:nvPr/>
        </p:nvCxnSpPr>
        <p:spPr>
          <a:xfrm flipH="1">
            <a:off x="4060272" y="2902591"/>
            <a:ext cx="44042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E81C1-1E33-414F-947C-4D18D7F41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58" y="2603162"/>
            <a:ext cx="4134884" cy="825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49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91209DC-5954-4A29-A4CD-E6C0F5DB9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2" y="792956"/>
            <a:ext cx="10673735" cy="5272088"/>
          </a:xfrm>
        </p:spPr>
      </p:pic>
    </p:spTree>
    <p:extLst>
      <p:ext uri="{BB962C8B-B14F-4D97-AF65-F5344CB8AC3E}">
        <p14:creationId xmlns:p14="http://schemas.microsoft.com/office/powerpoint/2010/main" val="329789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011FE4-CF17-480F-B4B6-9E4641B91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485" y="532328"/>
            <a:ext cx="11193030" cy="57933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84A96-1BEE-4389-BBB3-92F4F82D8A39}"/>
              </a:ext>
            </a:extLst>
          </p:cNvPr>
          <p:cNvSpPr txBox="1"/>
          <p:nvPr/>
        </p:nvSpPr>
        <p:spPr>
          <a:xfrm>
            <a:off x="5715000" y="476250"/>
            <a:ext cx="53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Relax the shortest edge incident to the frontier</a:t>
            </a:r>
          </a:p>
          <a:p>
            <a:r>
              <a:rPr lang="en-US" dirty="0"/>
              <a:t>Repeat till target ‘t’ found or we run out of nodes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F4CB1-59A5-4C08-9239-9C2D18359EC2}"/>
              </a:ext>
            </a:extLst>
          </p:cNvPr>
          <p:cNvSpPr/>
          <p:nvPr/>
        </p:nvSpPr>
        <p:spPr>
          <a:xfrm>
            <a:off x="4253218" y="1300294"/>
            <a:ext cx="1144048" cy="3757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7FA29-0167-4F67-9ED9-D8162F3D00C2}"/>
              </a:ext>
            </a:extLst>
          </p:cNvPr>
          <p:cNvSpPr/>
          <p:nvPr/>
        </p:nvSpPr>
        <p:spPr>
          <a:xfrm>
            <a:off x="3959603" y="3916257"/>
            <a:ext cx="494951" cy="269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3065A-8DC3-4EC1-8BE5-498F0DE6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517"/>
            <a:ext cx="12192000" cy="38859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46B350-B0C5-4A02-ADF5-082F2B5FF2E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6055962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arlow Black" panose="00000A00000000000000" pitchFamily="2" charset="0"/>
            </a:endParaRPr>
          </a:p>
          <a:p>
            <a:r>
              <a:rPr lang="en-US" dirty="0">
                <a:latin typeface="Barlow Black" panose="00000A00000000000000" pitchFamily="2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100267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Demo 1: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Bidirectional Dijkstra’s</a:t>
            </a:r>
          </a:p>
        </p:txBody>
      </p:sp>
    </p:spTree>
    <p:extLst>
      <p:ext uri="{BB962C8B-B14F-4D97-AF65-F5344CB8AC3E}">
        <p14:creationId xmlns:p14="http://schemas.microsoft.com/office/powerpoint/2010/main" val="145990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2: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Contraction Hierarchies</a:t>
            </a:r>
          </a:p>
        </p:txBody>
      </p:sp>
    </p:spTree>
    <p:extLst>
      <p:ext uri="{BB962C8B-B14F-4D97-AF65-F5344CB8AC3E}">
        <p14:creationId xmlns:p14="http://schemas.microsoft.com/office/powerpoint/2010/main" val="261429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611E-A588-4018-B5D6-6259BDE4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281747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Barlow Black" panose="00000A00000000000000" pitchFamily="2" charset="0"/>
              </a:rPr>
              <a:t>In 2006…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CCA036-01A4-45D0-A129-3DECC88F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61"/>
          <a:stretch/>
        </p:blipFill>
        <p:spPr>
          <a:xfrm>
            <a:off x="182247" y="1179457"/>
            <a:ext cx="11827506" cy="523459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6054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EF53639-0A3F-4004-9A0E-217715403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1009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01E6DB-C770-49C7-AB64-D4467AD4DFDF}"/>
              </a:ext>
            </a:extLst>
          </p:cNvPr>
          <p:cNvSpPr/>
          <p:nvPr/>
        </p:nvSpPr>
        <p:spPr>
          <a:xfrm>
            <a:off x="6149961" y="178747"/>
            <a:ext cx="5740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Road network of Helsinki.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Height defined by speed limit value.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Created by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Topi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Tjukanov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 (@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tjukanov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01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Ideas that make CH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Vertices can be ordered by their ‘importance’!</a:t>
            </a:r>
          </a:p>
        </p:txBody>
      </p:sp>
    </p:spTree>
    <p:extLst>
      <p:ext uri="{BB962C8B-B14F-4D97-AF65-F5344CB8AC3E}">
        <p14:creationId xmlns:p14="http://schemas.microsoft.com/office/powerpoint/2010/main" val="6926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Ideas that make CH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Vertices can be ordered by their ‘importance’!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Montserrat" panose="00000500000000000000" pitchFamily="2" charset="0"/>
              </a:rPr>
              <a:t>2.  </a:t>
            </a:r>
            <a:r>
              <a:rPr lang="en-US" b="1" dirty="0">
                <a:latin typeface="Montserrat" panose="00000500000000000000" pitchFamily="2" charset="0"/>
              </a:rPr>
              <a:t>SHORTCUTS!</a:t>
            </a:r>
          </a:p>
        </p:txBody>
      </p:sp>
    </p:spTree>
    <p:extLst>
      <p:ext uri="{BB962C8B-B14F-4D97-AF65-F5344CB8AC3E}">
        <p14:creationId xmlns:p14="http://schemas.microsoft.com/office/powerpoint/2010/main" val="22281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9EB3FD-27C2-4F70-93E0-339A5A54F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4237"/>
            <a:ext cx="3932237" cy="142282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7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Ideas that make CH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Vertices can be ordered by their ‘importance’!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 startAt="2"/>
            </a:pPr>
            <a:r>
              <a:rPr lang="en-US" b="1" dirty="0">
                <a:latin typeface="Montserrat" panose="00000500000000000000" pitchFamily="2" charset="0"/>
              </a:rPr>
              <a:t>SHORTCUTS!</a:t>
            </a:r>
          </a:p>
          <a:p>
            <a:pPr marL="914400" lvl="2" indent="0">
              <a:buNone/>
            </a:pPr>
            <a:endParaRPr lang="en-US" b="1" dirty="0">
              <a:latin typeface="Montserrat" panose="00000500000000000000" pitchFamily="2" charset="0"/>
            </a:endParaRP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If U-&gt;V-&gt;W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is the shortest path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from U to W,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add a shortcut U -&gt; W! </a:t>
            </a:r>
          </a:p>
          <a:p>
            <a:pPr marL="914400" lvl="2" indent="0">
              <a:buNone/>
            </a:pPr>
            <a:endParaRPr lang="en-US" b="1" dirty="0">
              <a:latin typeface="Montserrat" panose="00000500000000000000" pitchFamily="2" charset="0"/>
            </a:endParaRP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(this is called the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‘contraction operation’)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FEE7CE-ADF3-4565-9ABA-9713E54E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700" y="2857376"/>
            <a:ext cx="6896100" cy="2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D957-8968-4B7B-A85B-326D179C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587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tserrat" panose="00000500000000000000" pitchFamily="2" charset="0"/>
              </a:rPr>
              <a:t>Think about what we just did for a second…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5E326-A5FE-44C9-A401-A58F7B3FE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arlow Black" panose="00000A00000000000000" pitchFamily="2" charset="0"/>
              </a:rPr>
              <a:t>We ADDED edges to the graph, and made it bigger… </a:t>
            </a:r>
          </a:p>
          <a:p>
            <a:r>
              <a:rPr lang="en-US" sz="2800" dirty="0">
                <a:solidFill>
                  <a:schemeClr val="tx1"/>
                </a:solidFill>
                <a:latin typeface="Barlow Black" panose="00000A00000000000000" pitchFamily="2" charset="0"/>
              </a:rPr>
              <a:t>in order to compute shortest paths faster!</a:t>
            </a:r>
          </a:p>
        </p:txBody>
      </p:sp>
    </p:spTree>
    <p:extLst>
      <p:ext uri="{BB962C8B-B14F-4D97-AF65-F5344CB8AC3E}">
        <p14:creationId xmlns:p14="http://schemas.microsoft.com/office/powerpoint/2010/main" val="207639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C33DD19-2936-4486-85EF-F65D6BEF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9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936237-76D0-4FF7-8DCC-35013770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192BA-B3B3-4B38-889C-F25E4086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26" y="438150"/>
            <a:ext cx="5956348" cy="5781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BE5F4-768C-4318-B0AC-B93BBE80027E}"/>
              </a:ext>
            </a:extLst>
          </p:cNvPr>
          <p:cNvSpPr txBox="1"/>
          <p:nvPr/>
        </p:nvSpPr>
        <p:spPr>
          <a:xfrm>
            <a:off x="9858375" y="6488668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by Hannah </a:t>
            </a:r>
            <a:r>
              <a:rPr lang="en-US" dirty="0" err="1"/>
              <a:t>Bast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668994-D980-4AFC-81EB-BDC85407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97CBAF9-8F7A-42D2-8F90-D51B7E232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9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In what order should the vertices be contracted?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A: </a:t>
            </a:r>
            <a:r>
              <a:rPr lang="en-US" dirty="0">
                <a:latin typeface="Montserrat" panose="00000500000000000000" pitchFamily="2" charset="0"/>
              </a:rPr>
              <a:t>In increasing order of their ‘importance’. </a:t>
            </a:r>
            <a:br>
              <a:rPr lang="en-US" dirty="0">
                <a:latin typeface="Montserrat" panose="00000500000000000000" pitchFamily="2" charset="0"/>
              </a:rPr>
            </a:b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How to determine importance of a vertex?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A:</a:t>
            </a:r>
            <a:r>
              <a:rPr lang="en-US" dirty="0">
                <a:latin typeface="Montserrat" panose="00000500000000000000" pitchFamily="2" charset="0"/>
              </a:rPr>
              <a:t> In practice, we fast heuristics suffice.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Is there an ‘optimal’ CH?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A: </a:t>
            </a:r>
            <a:r>
              <a:rPr lang="en-US" dirty="0">
                <a:latin typeface="Montserrat" panose="00000500000000000000" pitchFamily="2" charset="0"/>
              </a:rPr>
              <a:t>Yes, an optimal CH is one where we add minimum number of additional edges to the graph without affecting the performance of shortest path queries.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1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08E5-FAB7-4891-BF9B-B44246F9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Demo: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Contraction Hierarchies</a:t>
            </a:r>
          </a:p>
        </p:txBody>
      </p:sp>
    </p:spTree>
    <p:extLst>
      <p:ext uri="{BB962C8B-B14F-4D97-AF65-F5344CB8AC3E}">
        <p14:creationId xmlns:p14="http://schemas.microsoft.com/office/powerpoint/2010/main" val="387371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13E4-D223-4BC0-83FC-31E52343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08D0-2E65-4B8F-9876-E382445E3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Hannah </a:t>
            </a:r>
            <a:r>
              <a:rPr lang="en-US" dirty="0" err="1"/>
              <a:t>Bast’s</a:t>
            </a:r>
            <a:r>
              <a:rPr lang="en-US" dirty="0"/>
              <a:t> 2012 video lectures on route planning</a:t>
            </a:r>
          </a:p>
          <a:p>
            <a:r>
              <a:rPr lang="en-US" dirty="0" err="1"/>
              <a:t>Geisberger</a:t>
            </a:r>
            <a:r>
              <a:rPr lang="en-US" dirty="0"/>
              <a:t>, Robert, et al. "Contraction hierarchies: Faster and simpler hierarchical routing in road networks." </a:t>
            </a:r>
            <a:r>
              <a:rPr lang="en-US" i="1" dirty="0"/>
              <a:t>International Workshop on Experimental and Efficient Algorithms</a:t>
            </a:r>
            <a:r>
              <a:rPr lang="en-US" dirty="0"/>
              <a:t>. Springer, Berlin, Heidelberg,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327536-0191-4C02-BFE6-BD6068E0B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237"/>
            <a:ext cx="3932237" cy="265271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06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155C-9121-49A0-BFB1-2C2C3BC6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Linear time algorithm available*!</a:t>
            </a:r>
            <a:br>
              <a:rPr lang="en-US" dirty="0"/>
            </a:br>
            <a:r>
              <a:rPr lang="en-US" sz="2400" dirty="0">
                <a:latin typeface="Montserrat" panose="00000500000000000000" pitchFamily="2" charset="0"/>
              </a:rPr>
              <a:t>*In Theory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CD26-8519-4B47-B5A0-32AF04117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89" y="1825625"/>
            <a:ext cx="8709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4D9D-6460-4C82-8BF7-4E13E28E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2014..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006030-6D1A-492D-8B07-19B25F58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623" y="1825625"/>
            <a:ext cx="7928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5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819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 Weights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18221B-C58A-45A5-A585-4D7A2C21E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8B7A5D-544D-4289-B750-1F04DF94957F}"/>
              </a:ext>
            </a:extLst>
          </p:cNvPr>
          <p:cNvSpPr txBox="1"/>
          <p:nvPr/>
        </p:nvSpPr>
        <p:spPr>
          <a:xfrm>
            <a:off x="7740243" y="6505446"/>
            <a:ext cx="4313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Shown graph taken from Hannah </a:t>
            </a:r>
            <a:r>
              <a:rPr lang="en-US" sz="1200" dirty="0" err="1"/>
              <a:t>Bast’s</a:t>
            </a:r>
            <a:r>
              <a:rPr lang="en-US" sz="1200" dirty="0"/>
              <a:t> Route Planning lectures</a:t>
            </a:r>
          </a:p>
        </p:txBody>
      </p:sp>
    </p:spTree>
    <p:extLst>
      <p:ext uri="{BB962C8B-B14F-4D97-AF65-F5344CB8AC3E}">
        <p14:creationId xmlns:p14="http://schemas.microsoft.com/office/powerpoint/2010/main" val="170855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We assume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7637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No self loops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No parallel edges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All edge weights are positive integers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C8D7E5-40CC-414B-A20E-47550A4A4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2042370"/>
            <a:ext cx="6172200" cy="2763735"/>
          </a:xfrm>
        </p:spPr>
      </p:pic>
    </p:spTree>
    <p:extLst>
      <p:ext uri="{BB962C8B-B14F-4D97-AF65-F5344CB8AC3E}">
        <p14:creationId xmlns:p14="http://schemas.microsoft.com/office/powerpoint/2010/main" val="289463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Problem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400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Find shortest path between </a:t>
            </a:r>
            <a:r>
              <a:rPr lang="en-US" sz="2400" b="1" dirty="0">
                <a:latin typeface="Montserrat" panose="00000500000000000000" pitchFamily="2" charset="0"/>
              </a:rPr>
              <a:t>s</a:t>
            </a:r>
            <a:r>
              <a:rPr lang="en-US" sz="2400" dirty="0">
                <a:latin typeface="Montserrat" panose="00000500000000000000" pitchFamily="2" charset="0"/>
              </a:rPr>
              <a:t> and </a:t>
            </a:r>
            <a:r>
              <a:rPr lang="en-US" sz="2400" b="1" dirty="0">
                <a:latin typeface="Montserrat" panose="00000500000000000000" pitchFamily="2" charset="0"/>
              </a:rPr>
              <a:t>t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C2BBF7C-E67A-4428-AEDE-364B3370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</p:spTree>
    <p:extLst>
      <p:ext uri="{BB962C8B-B14F-4D97-AF65-F5344CB8AC3E}">
        <p14:creationId xmlns:p14="http://schemas.microsoft.com/office/powerpoint/2010/main" val="389621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0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rlow Black" panose="00000A00000000000000" pitchFamily="2" charset="0"/>
              </a:rPr>
              <a:t>The (Real) Problem:</a:t>
            </a:r>
            <a:br>
              <a:rPr lang="en-US" sz="3200" dirty="0">
                <a:latin typeface="Barlow Black" panose="00000A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Find </a:t>
            </a:r>
            <a:r>
              <a:rPr lang="en-US" sz="2800" i="1" u="sng" dirty="0">
                <a:latin typeface="Montserrat" panose="00000500000000000000" pitchFamily="2" charset="0"/>
              </a:rPr>
              <a:t>shortest</a:t>
            </a:r>
            <a:r>
              <a:rPr lang="en-US" sz="2800" dirty="0">
                <a:latin typeface="Montserrat" panose="00000500000000000000" pitchFamily="2" charset="0"/>
              </a:rPr>
              <a:t> path on-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71BD70-F500-4F77-A7FE-5231131F57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3504" y="1466800"/>
            <a:ext cx="4458992" cy="435133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07F2F6-BDB9-46EB-8F16-4D0ED5998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8872" y="1686725"/>
            <a:ext cx="4368848" cy="435133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260E4-9DBB-436E-990D-952F505589E7}"/>
              </a:ext>
            </a:extLst>
          </p:cNvPr>
          <p:cNvSpPr txBox="1"/>
          <p:nvPr/>
        </p:nvSpPr>
        <p:spPr>
          <a:xfrm>
            <a:off x="582625" y="2117148"/>
            <a:ext cx="234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Nodes: 264,346</a:t>
            </a:r>
          </a:p>
          <a:p>
            <a:r>
              <a:rPr lang="en-US" dirty="0">
                <a:latin typeface="Montserrat" panose="00000500000000000000" pitchFamily="2" charset="0"/>
              </a:rPr>
              <a:t>Edges: 733,846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532B-983A-47A7-8115-0E40A7A0675C}"/>
              </a:ext>
            </a:extLst>
          </p:cNvPr>
          <p:cNvSpPr txBox="1"/>
          <p:nvPr/>
        </p:nvSpPr>
        <p:spPr>
          <a:xfrm>
            <a:off x="4695939" y="2117147"/>
            <a:ext cx="234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Nodes: 321,270</a:t>
            </a:r>
          </a:p>
          <a:p>
            <a:r>
              <a:rPr lang="en-US" dirty="0">
                <a:latin typeface="Montserrat" panose="00000500000000000000" pitchFamily="2" charset="0"/>
              </a:rPr>
              <a:t>Edges: 800,172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97C72-E8F7-41EB-ACEB-86A16408AF9D}"/>
              </a:ext>
            </a:extLst>
          </p:cNvPr>
          <p:cNvSpPr txBox="1"/>
          <p:nvPr/>
        </p:nvSpPr>
        <p:spPr>
          <a:xfrm>
            <a:off x="1673097" y="6095191"/>
            <a:ext cx="18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New York 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BE47F-2D9D-4B2B-B416-B4AFD61B477B}"/>
              </a:ext>
            </a:extLst>
          </p:cNvPr>
          <p:cNvSpPr txBox="1"/>
          <p:nvPr/>
        </p:nvSpPr>
        <p:spPr>
          <a:xfrm>
            <a:off x="7250920" y="6106772"/>
            <a:ext cx="30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San Francisco Bay Area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ADCDE-B1F5-4537-B333-8016E93146AB}"/>
              </a:ext>
            </a:extLst>
          </p:cNvPr>
          <p:cNvSpPr/>
          <p:nvPr/>
        </p:nvSpPr>
        <p:spPr>
          <a:xfrm>
            <a:off x="2197916" y="6596390"/>
            <a:ext cx="9831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NYC graph was extracted using Geoff Boeing’s </a:t>
            </a:r>
            <a:r>
              <a:rPr lang="en-US" sz="1100" dirty="0" err="1"/>
              <a:t>OSMnx</a:t>
            </a:r>
            <a:r>
              <a:rPr lang="en-US" sz="1100" dirty="0"/>
              <a:t> library and the Bay Area map was taken from Project OSRM and </a:t>
            </a:r>
            <a:r>
              <a:rPr lang="en-US" sz="1100" dirty="0" err="1"/>
              <a:t>OpenStreetMaps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94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1: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4958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1959 paper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44D81-C068-418E-BDDF-278CF203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1887432"/>
            <a:ext cx="6172200" cy="25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108A3-81B1-4AA1-80E0-618788E3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8" y="5305425"/>
            <a:ext cx="11745964" cy="724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07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448</Words>
  <Application>Microsoft Office PowerPoint</Application>
  <PresentationFormat>Widescreen</PresentationFormat>
  <Paragraphs>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Barlow Black</vt:lpstr>
      <vt:lpstr>Calibri</vt:lpstr>
      <vt:lpstr>Calibri Light</vt:lpstr>
      <vt:lpstr>Montserrat</vt:lpstr>
      <vt:lpstr>Office Theme</vt:lpstr>
      <vt:lpstr>Supercharged Dijkstra’s</vt:lpstr>
      <vt:lpstr>A graph is composed of </vt:lpstr>
      <vt:lpstr>A graph is composed of </vt:lpstr>
      <vt:lpstr>A graph is composed of… </vt:lpstr>
      <vt:lpstr>We assume</vt:lpstr>
      <vt:lpstr>The Problem </vt:lpstr>
      <vt:lpstr>The (Real) Problem: Find shortest path on- </vt:lpstr>
      <vt:lpstr>Section 1:  Dijkstra’s Algorithm</vt:lpstr>
      <vt:lpstr>The 1959 paper </vt:lpstr>
      <vt:lpstr>The 1959 paper </vt:lpstr>
      <vt:lpstr>PowerPoint Presentation</vt:lpstr>
      <vt:lpstr>PowerPoint Presentation</vt:lpstr>
      <vt:lpstr>PowerPoint Presentation</vt:lpstr>
      <vt:lpstr>Demo 1:  Bidirectional Dijkstra’s</vt:lpstr>
      <vt:lpstr>Section 2:  Contraction Hierarchies</vt:lpstr>
      <vt:lpstr>In 2006…</vt:lpstr>
      <vt:lpstr>PowerPoint Presentation</vt:lpstr>
      <vt:lpstr>Ideas that make CH work</vt:lpstr>
      <vt:lpstr>Ideas that make CH work</vt:lpstr>
      <vt:lpstr>Ideas that make CH work</vt:lpstr>
      <vt:lpstr>Think about what we just did for a second…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</vt:lpstr>
      <vt:lpstr>Demo:  Contraction Hierarchies</vt:lpstr>
      <vt:lpstr>References</vt:lpstr>
      <vt:lpstr>Linear time algorithm available*! *In Theory</vt:lpstr>
      <vt:lpstr>In 2014..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Supercharged Dijkstra’s</dc:title>
  <dc:creator>Payas Rajan</dc:creator>
  <cp:lastModifiedBy>Payas Rajan</cp:lastModifiedBy>
  <cp:revision>1</cp:revision>
  <dcterms:created xsi:type="dcterms:W3CDTF">2020-05-09T16:44:28Z</dcterms:created>
  <dcterms:modified xsi:type="dcterms:W3CDTF">2020-05-09T20:25:59Z</dcterms:modified>
</cp:coreProperties>
</file>